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0" r:id="rId4"/>
  </p:sldMasterIdLst>
  <p:notesMasterIdLst>
    <p:notesMasterId r:id="rId185"/>
  </p:notesMasterIdLst>
  <p:sldIdLst>
    <p:sldId id="10466" r:id="rId5"/>
    <p:sldId id="10468" r:id="rId6"/>
    <p:sldId id="957" r:id="rId7"/>
    <p:sldId id="328" r:id="rId8"/>
    <p:sldId id="10470" r:id="rId9"/>
    <p:sldId id="10471" r:id="rId10"/>
    <p:sldId id="10472" r:id="rId11"/>
    <p:sldId id="962" r:id="rId12"/>
    <p:sldId id="10473" r:id="rId13"/>
    <p:sldId id="263" r:id="rId14"/>
    <p:sldId id="405" r:id="rId15"/>
    <p:sldId id="349" r:id="rId16"/>
    <p:sldId id="352" r:id="rId17"/>
    <p:sldId id="353" r:id="rId18"/>
    <p:sldId id="355" r:id="rId19"/>
    <p:sldId id="354" r:id="rId20"/>
    <p:sldId id="357" r:id="rId21"/>
    <p:sldId id="356" r:id="rId22"/>
    <p:sldId id="360" r:id="rId23"/>
    <p:sldId id="358" r:id="rId24"/>
    <p:sldId id="361" r:id="rId25"/>
    <p:sldId id="362" r:id="rId26"/>
    <p:sldId id="363" r:id="rId27"/>
    <p:sldId id="364" r:id="rId28"/>
    <p:sldId id="367" r:id="rId29"/>
    <p:sldId id="368" r:id="rId30"/>
    <p:sldId id="369" r:id="rId31"/>
    <p:sldId id="370" r:id="rId32"/>
    <p:sldId id="372" r:id="rId33"/>
    <p:sldId id="371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432" r:id="rId42"/>
    <p:sldId id="418" r:id="rId43"/>
    <p:sldId id="413" r:id="rId44"/>
    <p:sldId id="412" r:id="rId45"/>
    <p:sldId id="411" r:id="rId46"/>
    <p:sldId id="414" r:id="rId47"/>
    <p:sldId id="415" r:id="rId48"/>
    <p:sldId id="416" r:id="rId49"/>
    <p:sldId id="417" r:id="rId50"/>
    <p:sldId id="419" r:id="rId51"/>
    <p:sldId id="420" r:id="rId52"/>
    <p:sldId id="421" r:id="rId53"/>
    <p:sldId id="422" r:id="rId54"/>
    <p:sldId id="423" r:id="rId55"/>
    <p:sldId id="424" r:id="rId56"/>
    <p:sldId id="443" r:id="rId57"/>
    <p:sldId id="425" r:id="rId58"/>
    <p:sldId id="431" r:id="rId59"/>
    <p:sldId id="428" r:id="rId60"/>
    <p:sldId id="429" r:id="rId61"/>
    <p:sldId id="430" r:id="rId62"/>
    <p:sldId id="426" r:id="rId63"/>
    <p:sldId id="530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531" r:id="rId72"/>
    <p:sldId id="505" r:id="rId73"/>
    <p:sldId id="506" r:id="rId74"/>
    <p:sldId id="507" r:id="rId75"/>
    <p:sldId id="508" r:id="rId76"/>
    <p:sldId id="509" r:id="rId77"/>
    <p:sldId id="510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433" r:id="rId91"/>
    <p:sldId id="434" r:id="rId92"/>
    <p:sldId id="437" r:id="rId93"/>
    <p:sldId id="438" r:id="rId94"/>
    <p:sldId id="440" r:id="rId95"/>
    <p:sldId id="439" r:id="rId96"/>
    <p:sldId id="441" r:id="rId97"/>
    <p:sldId id="442" r:id="rId98"/>
    <p:sldId id="444" r:id="rId99"/>
    <p:sldId id="523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  <p:sldId id="461" r:id="rId114"/>
    <p:sldId id="463" r:id="rId115"/>
    <p:sldId id="464" r:id="rId116"/>
    <p:sldId id="465" r:id="rId117"/>
    <p:sldId id="462" r:id="rId118"/>
    <p:sldId id="466" r:id="rId119"/>
    <p:sldId id="467" r:id="rId120"/>
    <p:sldId id="468" r:id="rId121"/>
    <p:sldId id="469" r:id="rId122"/>
    <p:sldId id="471" r:id="rId123"/>
    <p:sldId id="472" r:id="rId124"/>
    <p:sldId id="473" r:id="rId125"/>
    <p:sldId id="474" r:id="rId126"/>
    <p:sldId id="524" r:id="rId127"/>
    <p:sldId id="478" r:id="rId128"/>
    <p:sldId id="479" r:id="rId129"/>
    <p:sldId id="485" r:id="rId130"/>
    <p:sldId id="480" r:id="rId131"/>
    <p:sldId id="481" r:id="rId132"/>
    <p:sldId id="482" r:id="rId133"/>
    <p:sldId id="483" r:id="rId134"/>
    <p:sldId id="484" r:id="rId135"/>
    <p:sldId id="486" r:id="rId136"/>
    <p:sldId id="487" r:id="rId137"/>
    <p:sldId id="488" r:id="rId138"/>
    <p:sldId id="490" r:id="rId139"/>
    <p:sldId id="489" r:id="rId140"/>
    <p:sldId id="491" r:id="rId141"/>
    <p:sldId id="492" r:id="rId142"/>
    <p:sldId id="493" r:id="rId143"/>
    <p:sldId id="495" r:id="rId144"/>
    <p:sldId id="529" r:id="rId145"/>
    <p:sldId id="532" r:id="rId146"/>
    <p:sldId id="538" r:id="rId147"/>
    <p:sldId id="534" r:id="rId148"/>
    <p:sldId id="574" r:id="rId149"/>
    <p:sldId id="536" r:id="rId150"/>
    <p:sldId id="537" r:id="rId151"/>
    <p:sldId id="545" r:id="rId152"/>
    <p:sldId id="535" r:id="rId153"/>
    <p:sldId id="590" r:id="rId154"/>
    <p:sldId id="539" r:id="rId155"/>
    <p:sldId id="592" r:id="rId156"/>
    <p:sldId id="591" r:id="rId157"/>
    <p:sldId id="544" r:id="rId158"/>
    <p:sldId id="550" r:id="rId159"/>
    <p:sldId id="547" r:id="rId160"/>
    <p:sldId id="548" r:id="rId161"/>
    <p:sldId id="555" r:id="rId162"/>
    <p:sldId id="558" r:id="rId163"/>
    <p:sldId id="556" r:id="rId164"/>
    <p:sldId id="554" r:id="rId165"/>
    <p:sldId id="549" r:id="rId166"/>
    <p:sldId id="551" r:id="rId167"/>
    <p:sldId id="552" r:id="rId168"/>
    <p:sldId id="553" r:id="rId169"/>
    <p:sldId id="562" r:id="rId170"/>
    <p:sldId id="563" r:id="rId171"/>
    <p:sldId id="564" r:id="rId172"/>
    <p:sldId id="570" r:id="rId173"/>
    <p:sldId id="571" r:id="rId174"/>
    <p:sldId id="572" r:id="rId175"/>
    <p:sldId id="576" r:id="rId176"/>
    <p:sldId id="567" r:id="rId177"/>
    <p:sldId id="568" r:id="rId178"/>
    <p:sldId id="569" r:id="rId179"/>
    <p:sldId id="588" r:id="rId180"/>
    <p:sldId id="577" r:id="rId181"/>
    <p:sldId id="593" r:id="rId182"/>
    <p:sldId id="526" r:id="rId183"/>
    <p:sldId id="582" r:id="rId1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CC2ACB9-BC0F-49D7-B456-8A6406D8EA39}">
          <p14:sldIdLst>
            <p14:sldId id="10466"/>
            <p14:sldId id="10468"/>
            <p14:sldId id="957"/>
            <p14:sldId id="328"/>
            <p14:sldId id="10470"/>
            <p14:sldId id="10471"/>
            <p14:sldId id="10472"/>
            <p14:sldId id="962"/>
            <p14:sldId id="10473"/>
            <p14:sldId id="263"/>
          </p14:sldIdLst>
        </p14:section>
        <p14:section name="DEMO 1" id="{F466D857-8C60-4DAE-81A1-AED4E5005A8B}">
          <p14:sldIdLst>
            <p14:sldId id="405"/>
          </p14:sldIdLst>
        </p14:section>
        <p14:section name="Force Encryption" id="{F45BD9DD-05ED-4523-A0B9-E9380C1B9C0B}">
          <p14:sldIdLst>
            <p14:sldId id="349"/>
            <p14:sldId id="352"/>
            <p14:sldId id="353"/>
            <p14:sldId id="355"/>
            <p14:sldId id="354"/>
            <p14:sldId id="357"/>
            <p14:sldId id="356"/>
            <p14:sldId id="360"/>
            <p14:sldId id="358"/>
            <p14:sldId id="361"/>
            <p14:sldId id="362"/>
            <p14:sldId id="363"/>
            <p14:sldId id="364"/>
            <p14:sldId id="367"/>
            <p14:sldId id="368"/>
            <p14:sldId id="369"/>
            <p14:sldId id="370"/>
            <p14:sldId id="372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DEMO 2" id="{D8B9404A-508C-4CB1-871D-E487FBA104F5}">
          <p14:sldIdLst>
            <p14:sldId id="432"/>
          </p14:sldIdLst>
        </p14:section>
        <p14:section name="Load Test" id="{4094E8FF-79A1-4498-9B33-FEBB702214C4}">
          <p14:sldIdLst>
            <p14:sldId id="418"/>
            <p14:sldId id="413"/>
            <p14:sldId id="412"/>
            <p14:sldId id="411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43"/>
            <p14:sldId id="425"/>
            <p14:sldId id="431"/>
            <p14:sldId id="428"/>
            <p14:sldId id="429"/>
            <p14:sldId id="430"/>
            <p14:sldId id="426"/>
          </p14:sldIdLst>
        </p14:section>
        <p14:section name="DEMO 3" id="{D1CFE933-3E82-48C9-AE10-AD5E3703AE9B}">
          <p14:sldIdLst>
            <p14:sldId id="530"/>
          </p14:sldIdLst>
        </p14:section>
        <p14:section name="Hack DDM" id="{CE346E75-37AB-41EB-914F-BBC0346F4925}">
          <p14:sldIdLst>
            <p14:sldId id="498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DEMO 4" id="{72AB19C5-B89D-4386-A03D-2E93BC171E4B}">
          <p14:sldIdLst>
            <p14:sldId id="531"/>
          </p14:sldIdLst>
        </p14:section>
        <p14:section name="Hack RLS" id="{200A84CC-480F-4E05-8149-C8A85F1F9367}">
          <p14:sldIdLst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</p14:sldIdLst>
        </p14:section>
        <p14:section name="DEMO 5" id="{1449B952-FFF0-484D-8455-354CD4DCE763}">
          <p14:sldIdLst>
            <p14:sldId id="433"/>
          </p14:sldIdLst>
        </p14:section>
        <p14:section name="DB Source Control" id="{E707F960-389B-4A5C-A7D7-5F6C86A8470B}">
          <p14:sldIdLst>
            <p14:sldId id="434"/>
            <p14:sldId id="437"/>
            <p14:sldId id="438"/>
            <p14:sldId id="440"/>
            <p14:sldId id="439"/>
            <p14:sldId id="441"/>
            <p14:sldId id="442"/>
            <p14:sldId id="444"/>
          </p14:sldIdLst>
        </p14:section>
        <p14:section name="TFS" id="{EB736BD8-F0D1-4851-AB82-E96C86B3B971}">
          <p14:sldIdLst>
            <p14:sldId id="523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4"/>
            <p14:sldId id="465"/>
            <p14:sldId id="462"/>
            <p14:sldId id="466"/>
            <p14:sldId id="467"/>
            <p14:sldId id="468"/>
            <p14:sldId id="469"/>
            <p14:sldId id="471"/>
            <p14:sldId id="472"/>
            <p14:sldId id="473"/>
            <p14:sldId id="474"/>
          </p14:sldIdLst>
        </p14:section>
        <p14:section name="GitHub" id="{623649CC-5325-4023-AA68-ED77D9ED5753}">
          <p14:sldIdLst>
            <p14:sldId id="524"/>
            <p14:sldId id="478"/>
            <p14:sldId id="479"/>
            <p14:sldId id="485"/>
            <p14:sldId id="480"/>
            <p14:sldId id="481"/>
            <p14:sldId id="482"/>
            <p14:sldId id="483"/>
            <p14:sldId id="484"/>
            <p14:sldId id="486"/>
            <p14:sldId id="487"/>
            <p14:sldId id="488"/>
            <p14:sldId id="490"/>
            <p14:sldId id="489"/>
            <p14:sldId id="491"/>
            <p14:sldId id="492"/>
            <p14:sldId id="493"/>
            <p14:sldId id="495"/>
          </p14:sldIdLst>
        </p14:section>
        <p14:section name="DEMO 6" id="{F7C0E2D3-4574-463E-9E42-A5D6E20EDE59}">
          <p14:sldIdLst>
            <p14:sldId id="529"/>
          </p14:sldIdLst>
        </p14:section>
        <p14:section name="SQL ML / AI" id="{75F03835-7B46-4432-A75D-E6F1461874C7}">
          <p14:sldIdLst>
            <p14:sldId id="532"/>
            <p14:sldId id="538"/>
            <p14:sldId id="534"/>
            <p14:sldId id="574"/>
            <p14:sldId id="536"/>
            <p14:sldId id="537"/>
            <p14:sldId id="545"/>
            <p14:sldId id="535"/>
            <p14:sldId id="590"/>
            <p14:sldId id="539"/>
            <p14:sldId id="592"/>
            <p14:sldId id="591"/>
            <p14:sldId id="544"/>
            <p14:sldId id="550"/>
            <p14:sldId id="547"/>
            <p14:sldId id="548"/>
          </p14:sldIdLst>
        </p14:section>
        <p14:section name="Python Profiling" id="{9D5EEFCA-F10C-4B5C-9F8B-162161866DC9}">
          <p14:sldIdLst>
            <p14:sldId id="555"/>
            <p14:sldId id="558"/>
            <p14:sldId id="556"/>
            <p14:sldId id="554"/>
          </p14:sldIdLst>
        </p14:section>
        <p14:section name="Not Enough?" id="{2BE2BC52-F397-4E4F-B245-70A171C84B14}">
          <p14:sldIdLst>
            <p14:sldId id="549"/>
            <p14:sldId id="551"/>
            <p14:sldId id="552"/>
            <p14:sldId id="553"/>
            <p14:sldId id="562"/>
            <p14:sldId id="563"/>
            <p14:sldId id="564"/>
            <p14:sldId id="570"/>
            <p14:sldId id="571"/>
            <p14:sldId id="572"/>
            <p14:sldId id="576"/>
            <p14:sldId id="567"/>
            <p14:sldId id="568"/>
            <p14:sldId id="569"/>
            <p14:sldId id="588"/>
          </p14:sldIdLst>
        </p14:section>
        <p14:section name="END" id="{8B358201-0EE7-40A3-8FAC-E70D06F21A7B}">
          <p14:sldIdLst>
            <p14:sldId id="577"/>
            <p14:sldId id="593"/>
            <p14:sldId id="526"/>
            <p14:sldId id="5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050"/>
    <a:srgbClr val="008FD5"/>
    <a:srgbClr val="2CCCD3"/>
    <a:srgbClr val="F9413A"/>
    <a:srgbClr val="414954"/>
    <a:srgbClr val="00FFFF"/>
    <a:srgbClr val="FF3300"/>
    <a:srgbClr val="FFFFFF"/>
    <a:srgbClr val="60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88484" autoAdjust="0"/>
  </p:normalViewPr>
  <p:slideViewPr>
    <p:cSldViewPr snapToGrid="0">
      <p:cViewPr>
        <p:scale>
          <a:sx n="75" d="100"/>
          <a:sy n="75" d="100"/>
        </p:scale>
        <p:origin x="444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0" Type="http://schemas.microsoft.com/office/2016/11/relationships/changesInfo" Target="changesInfos/changesInfo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61d7124ec7a38ad" providerId="LiveId" clId="{6456338A-D790-4389-A389-7F1C6280649A}"/>
    <pc:docChg chg="modSld">
      <pc:chgData name="" userId="461d7124ec7a38ad" providerId="LiveId" clId="{6456338A-D790-4389-A389-7F1C6280649A}" dt="2018-10-30T18:46:41.738" v="140" actId="1038"/>
      <pc:docMkLst>
        <pc:docMk/>
      </pc:docMkLst>
      <pc:sldChg chg="addSp modSp">
        <pc:chgData name="" userId="461d7124ec7a38ad" providerId="LiveId" clId="{6456338A-D790-4389-A389-7F1C6280649A}" dt="2018-10-30T18:46:41.738" v="140" actId="1038"/>
        <pc:sldMkLst>
          <pc:docMk/>
          <pc:sldMk cId="839248861" sldId="577"/>
        </pc:sldMkLst>
        <pc:spChg chg="mod">
          <ac:chgData name="" userId="461d7124ec7a38ad" providerId="LiveId" clId="{6456338A-D790-4389-A389-7F1C6280649A}" dt="2018-10-30T18:46:27.578" v="131" actId="20577"/>
          <ac:spMkLst>
            <pc:docMk/>
            <pc:sldMk cId="839248861" sldId="577"/>
            <ac:spMk id="7" creationId="{54CB228A-6416-4B0A-850D-6FB4F666D039}"/>
          </ac:spMkLst>
        </pc:spChg>
        <pc:spChg chg="add mod">
          <ac:chgData name="" userId="461d7124ec7a38ad" providerId="LiveId" clId="{6456338A-D790-4389-A389-7F1C6280649A}" dt="2018-10-30T18:46:41.738" v="140" actId="1038"/>
          <ac:spMkLst>
            <pc:docMk/>
            <pc:sldMk cId="839248861" sldId="577"/>
            <ac:spMk id="58" creationId="{6ED9DF99-491D-4FEE-8124-AEDF03688563}"/>
          </ac:spMkLst>
        </pc:spChg>
      </pc:sldChg>
    </pc:docChg>
  </pc:docChgLst>
  <pc:docChgLst>
    <pc:chgData name="Hiram Fleitas" userId="461d7124ec7a38ad" providerId="LiveId" clId="{09F3D28A-A455-4D6B-B5D0-FA482E13EEFE}"/>
    <pc:docChg chg="undo redo custSel addSld delSld modSld sldOrd modSection">
      <pc:chgData name="Hiram Fleitas" userId="461d7124ec7a38ad" providerId="LiveId" clId="{09F3D28A-A455-4D6B-B5D0-FA482E13EEFE}" dt="2018-10-06T14:43:11.147" v="515" actId="167"/>
      <pc:docMkLst>
        <pc:docMk/>
      </pc:docMkLst>
      <pc:sldChg chg="addSp delSp modSp">
        <pc:chgData name="Hiram Fleitas" userId="461d7124ec7a38ad" providerId="LiveId" clId="{09F3D28A-A455-4D6B-B5D0-FA482E13EEFE}" dt="2018-10-06T14:40:11.778" v="507" actId="1076"/>
        <pc:sldMkLst>
          <pc:docMk/>
          <pc:sldMk cId="2111787185" sldId="261"/>
        </pc:sldMkLst>
        <pc:picChg chg="add del mod">
          <ac:chgData name="Hiram Fleitas" userId="461d7124ec7a38ad" providerId="LiveId" clId="{09F3D28A-A455-4D6B-B5D0-FA482E13EEFE}" dt="2018-10-03T17:14:01.674" v="3" actId="478"/>
          <ac:picMkLst>
            <pc:docMk/>
            <pc:sldMk cId="2111787185" sldId="261"/>
            <ac:picMk id="2" creationId="{71CB1B26-85B5-4075-92D6-23BE95B48B3E}"/>
          </ac:picMkLst>
        </pc:picChg>
        <pc:picChg chg="add del mod">
          <ac:chgData name="Hiram Fleitas" userId="461d7124ec7a38ad" providerId="LiveId" clId="{09F3D28A-A455-4D6B-B5D0-FA482E13EEFE}" dt="2018-10-03T17:17:05.102" v="10" actId="478"/>
          <ac:picMkLst>
            <pc:docMk/>
            <pc:sldMk cId="2111787185" sldId="261"/>
            <ac:picMk id="3" creationId="{8D36ADE0-C788-4F4D-B901-6F8C19944438}"/>
          </ac:picMkLst>
        </pc:picChg>
        <pc:picChg chg="add mod ord">
          <ac:chgData name="Hiram Fleitas" userId="461d7124ec7a38ad" providerId="LiveId" clId="{09F3D28A-A455-4D6B-B5D0-FA482E13EEFE}" dt="2018-10-06T14:40:11.778" v="507" actId="1076"/>
          <ac:picMkLst>
            <pc:docMk/>
            <pc:sldMk cId="2111787185" sldId="261"/>
            <ac:picMk id="3" creationId="{AE5BAFA3-618F-4041-A8AF-12EB6A2E5DD2}"/>
          </ac:picMkLst>
        </pc:picChg>
        <pc:picChg chg="ord">
          <ac:chgData name="Hiram Fleitas" userId="461d7124ec7a38ad" providerId="LiveId" clId="{09F3D28A-A455-4D6B-B5D0-FA482E13EEFE}" dt="2018-10-06T14:39:44.790" v="505" actId="167"/>
          <ac:picMkLst>
            <pc:docMk/>
            <pc:sldMk cId="2111787185" sldId="261"/>
            <ac:picMk id="19" creationId="{B0277C67-52F7-485F-9BE0-176444C12C7E}"/>
          </ac:picMkLst>
        </pc:picChg>
      </pc:sldChg>
      <pc:sldChg chg="modTransition">
        <pc:chgData name="Hiram Fleitas" userId="461d7124ec7a38ad" providerId="LiveId" clId="{09F3D28A-A455-4D6B-B5D0-FA482E13EEFE}" dt="2018-10-04T01:53:22.304" v="489" actId="2696"/>
        <pc:sldMkLst>
          <pc:docMk/>
          <pc:sldMk cId="2897197294" sldId="360"/>
        </pc:sldMkLst>
      </pc:sldChg>
      <pc:sldChg chg="addSp delSp modSp">
        <pc:chgData name="Hiram Fleitas" userId="461d7124ec7a38ad" providerId="LiveId" clId="{09F3D28A-A455-4D6B-B5D0-FA482E13EEFE}" dt="2018-10-03T19:00:11.608" v="184" actId="1076"/>
        <pc:sldMkLst>
          <pc:docMk/>
          <pc:sldMk cId="3576040465" sldId="535"/>
        </pc:sldMkLst>
        <pc:spChg chg="add del">
          <ac:chgData name="Hiram Fleitas" userId="461d7124ec7a38ad" providerId="LiveId" clId="{09F3D28A-A455-4D6B-B5D0-FA482E13EEFE}" dt="2018-10-03T18:47:00.100" v="114" actId="1076"/>
          <ac:spMkLst>
            <pc:docMk/>
            <pc:sldMk cId="3576040465" sldId="535"/>
            <ac:spMk id="3" creationId="{D25E2EF3-ED6C-4518-A0F4-1A591CCDD27B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7" creationId="{E99E0114-E5B4-4A58-89A2-A2E019580DCA}"/>
          </ac:spMkLst>
        </pc:spChg>
        <pc:spChg chg="add del mod">
          <ac:chgData name="Hiram Fleitas" userId="461d7124ec7a38ad" providerId="LiveId" clId="{09F3D28A-A455-4D6B-B5D0-FA482E13EEFE}" dt="2018-10-03T18:56:56.439" v="157" actId="1076"/>
          <ac:spMkLst>
            <pc:docMk/>
            <pc:sldMk cId="3576040465" sldId="535"/>
            <ac:spMk id="8" creationId="{9E88D954-2734-4FBF-9E55-1CCFE9E6D06A}"/>
          </ac:spMkLst>
        </pc:spChg>
        <pc:spChg chg="add mod">
          <ac:chgData name="Hiram Fleitas" userId="461d7124ec7a38ad" providerId="LiveId" clId="{09F3D28A-A455-4D6B-B5D0-FA482E13EEFE}" dt="2018-10-03T19:00:11.608" v="184" actId="1076"/>
          <ac:spMkLst>
            <pc:docMk/>
            <pc:sldMk cId="3576040465" sldId="535"/>
            <ac:spMk id="9" creationId="{92DE87BC-9638-47EB-B00E-3024682FB288}"/>
          </ac:spMkLst>
        </pc:spChg>
        <pc:spChg chg="add mod">
          <ac:chgData name="Hiram Fleitas" userId="461d7124ec7a38ad" providerId="LiveId" clId="{09F3D28A-A455-4D6B-B5D0-FA482E13EEFE}" dt="2018-10-03T18:59:45.949" v="180" actId="1076"/>
          <ac:spMkLst>
            <pc:docMk/>
            <pc:sldMk cId="3576040465" sldId="535"/>
            <ac:spMk id="10" creationId="{27E2FE72-1B6D-430C-A959-AA86E1AD36C5}"/>
          </ac:spMkLst>
        </pc:spChg>
        <pc:picChg chg="del mod ord modCrop">
          <ac:chgData name="Hiram Fleitas" userId="461d7124ec7a38ad" providerId="LiveId" clId="{09F3D28A-A455-4D6B-B5D0-FA482E13EEFE}" dt="2018-10-03T18:54:26.931" v="135" actId="478"/>
          <ac:picMkLst>
            <pc:docMk/>
            <pc:sldMk cId="3576040465" sldId="535"/>
            <ac:picMk id="2" creationId="{B1D36E8E-F4D8-4B03-88EF-BAEEE8AC3C89}"/>
          </ac:picMkLst>
        </pc:picChg>
        <pc:picChg chg="add del mod ord">
          <ac:chgData name="Hiram Fleitas" userId="461d7124ec7a38ad" providerId="LiveId" clId="{09F3D28A-A455-4D6B-B5D0-FA482E13EEFE}" dt="2018-10-03T18:49:22.337" v="122" actId="478"/>
          <ac:picMkLst>
            <pc:docMk/>
            <pc:sldMk cId="3576040465" sldId="535"/>
            <ac:picMk id="4" creationId="{3E97E843-79EF-4F4D-B07C-A79F4A65745E}"/>
          </ac:picMkLst>
        </pc:picChg>
        <pc:picChg chg="add mod modCrop">
          <ac:chgData name="Hiram Fleitas" userId="461d7124ec7a38ad" providerId="LiveId" clId="{09F3D28A-A455-4D6B-B5D0-FA482E13EEFE}" dt="2018-10-03T18:57:29.662" v="168" actId="732"/>
          <ac:picMkLst>
            <pc:docMk/>
            <pc:sldMk cId="3576040465" sldId="535"/>
            <ac:picMk id="5" creationId="{A2750488-26B4-4358-840E-F705AB0E9EB7}"/>
          </ac:picMkLst>
        </pc:picChg>
        <pc:picChg chg="add mod ord modCrop">
          <ac:chgData name="Hiram Fleitas" userId="461d7124ec7a38ad" providerId="LiveId" clId="{09F3D28A-A455-4D6B-B5D0-FA482E13EEFE}" dt="2018-10-03T18:59:50.897" v="182" actId="1076"/>
          <ac:picMkLst>
            <pc:docMk/>
            <pc:sldMk cId="3576040465" sldId="535"/>
            <ac:picMk id="1026" creationId="{5D4E1C98-BB93-4527-9C42-189B6A7A2BAB}"/>
          </ac:picMkLst>
        </pc:picChg>
      </pc:sldChg>
      <pc:sldChg chg="addSp modSp">
        <pc:chgData name="Hiram Fleitas" userId="461d7124ec7a38ad" providerId="LiveId" clId="{09F3D28A-A455-4D6B-B5D0-FA482E13EEFE}" dt="2018-10-03T18:08:49.942" v="111" actId="207"/>
        <pc:sldMkLst>
          <pc:docMk/>
          <pc:sldMk cId="2841468407" sldId="536"/>
        </pc:sldMkLst>
        <pc:spChg chg="add mod">
          <ac:chgData name="Hiram Fleitas" userId="461d7124ec7a38ad" providerId="LiveId" clId="{09F3D28A-A455-4D6B-B5D0-FA482E13EEFE}" dt="2018-10-03T18:05:25.333" v="69" actId="6549"/>
          <ac:spMkLst>
            <pc:docMk/>
            <pc:sldMk cId="2841468407" sldId="536"/>
            <ac:spMk id="3" creationId="{EED9811C-725F-4899-A61E-1BDF6056CCD9}"/>
          </ac:spMkLst>
        </pc:spChg>
        <pc:spChg chg="add mod">
          <ac:chgData name="Hiram Fleitas" userId="461d7124ec7a38ad" providerId="LiveId" clId="{09F3D28A-A455-4D6B-B5D0-FA482E13EEFE}" dt="2018-10-03T18:08:49.942" v="111" actId="207"/>
          <ac:spMkLst>
            <pc:docMk/>
            <pc:sldMk cId="2841468407" sldId="536"/>
            <ac:spMk id="4" creationId="{B716F6E0-9C9F-43A7-8AB0-00F41F6339AE}"/>
          </ac:spMkLst>
        </pc:spChg>
        <pc:picChg chg="mod">
          <ac:chgData name="Hiram Fleitas" userId="461d7124ec7a38ad" providerId="LiveId" clId="{09F3D28A-A455-4D6B-B5D0-FA482E13EEFE}" dt="2018-10-03T18:04:49.904" v="65" actId="1076"/>
          <ac:picMkLst>
            <pc:docMk/>
            <pc:sldMk cId="2841468407" sldId="536"/>
            <ac:picMk id="13" creationId="{CA6A3E08-F4E2-4215-813E-320B089B2619}"/>
          </ac:picMkLst>
        </pc:picChg>
      </pc:sldChg>
      <pc:sldChg chg="addSp modSp">
        <pc:chgData name="Hiram Fleitas" userId="461d7124ec7a38ad" providerId="LiveId" clId="{09F3D28A-A455-4D6B-B5D0-FA482E13EEFE}" dt="2018-10-03T18:09:05.556" v="112" actId="1076"/>
        <pc:sldMkLst>
          <pc:docMk/>
          <pc:sldMk cId="3908680182" sldId="537"/>
        </pc:sldMkLst>
        <pc:spChg chg="add mod">
          <ac:chgData name="Hiram Fleitas" userId="461d7124ec7a38ad" providerId="LiveId" clId="{09F3D28A-A455-4D6B-B5D0-FA482E13EEFE}" dt="2018-10-03T18:09:05.556" v="112" actId="1076"/>
          <ac:spMkLst>
            <pc:docMk/>
            <pc:sldMk cId="3908680182" sldId="537"/>
            <ac:spMk id="5" creationId="{38B1208B-EAD1-4458-A722-975003CAF1FC}"/>
          </ac:spMkLst>
        </pc:spChg>
        <pc:spChg chg="add mod">
          <ac:chgData name="Hiram Fleitas" userId="461d7124ec7a38ad" providerId="LiveId" clId="{09F3D28A-A455-4D6B-B5D0-FA482E13EEFE}" dt="2018-10-03T18:08:11.155" v="99" actId="1076"/>
          <ac:spMkLst>
            <pc:docMk/>
            <pc:sldMk cId="3908680182" sldId="537"/>
            <ac:spMk id="6" creationId="{510EE511-C915-4AA0-9773-4051ED3F7873}"/>
          </ac:spMkLst>
        </pc:spChg>
        <pc:picChg chg="mod">
          <ac:chgData name="Hiram Fleitas" userId="461d7124ec7a38ad" providerId="LiveId" clId="{09F3D28A-A455-4D6B-B5D0-FA482E13EEFE}" dt="2018-10-03T17:37:06.467" v="22" actId="1076"/>
          <ac:picMkLst>
            <pc:docMk/>
            <pc:sldMk cId="3908680182" sldId="537"/>
            <ac:picMk id="3" creationId="{0FCD5CB6-55A6-46B6-9001-40BF04B6DECD}"/>
          </ac:picMkLst>
        </pc:picChg>
        <pc:picChg chg="add mod">
          <ac:chgData name="Hiram Fleitas" userId="461d7124ec7a38ad" providerId="LiveId" clId="{09F3D28A-A455-4D6B-B5D0-FA482E13EEFE}" dt="2018-10-03T18:07:27.720" v="93" actId="1076"/>
          <ac:picMkLst>
            <pc:docMk/>
            <pc:sldMk cId="3908680182" sldId="537"/>
            <ac:picMk id="4" creationId="{1E254047-B0D4-483E-9ABA-B2DF4568DBF9}"/>
          </ac:picMkLst>
        </pc:picChg>
      </pc:sldChg>
      <pc:sldChg chg="addSp modSp">
        <pc:chgData name="Hiram Fleitas" userId="461d7124ec7a38ad" providerId="LiveId" clId="{09F3D28A-A455-4D6B-B5D0-FA482E13EEFE}" dt="2018-10-03T17:31:55.513" v="18" actId="1076"/>
        <pc:sldMkLst>
          <pc:docMk/>
          <pc:sldMk cId="368950139" sldId="538"/>
        </pc:sldMkLst>
        <pc:spChg chg="add mod">
          <ac:chgData name="Hiram Fleitas" userId="461d7124ec7a38ad" providerId="LiveId" clId="{09F3D28A-A455-4D6B-B5D0-FA482E13EEFE}" dt="2018-10-03T17:31:55.513" v="18" actId="1076"/>
          <ac:spMkLst>
            <pc:docMk/>
            <pc:sldMk cId="368950139" sldId="538"/>
            <ac:spMk id="6" creationId="{03D7D6EF-6308-4804-820C-AC0C31B5A9F4}"/>
          </ac:spMkLst>
        </pc:spChg>
      </pc:sldChg>
      <pc:sldChg chg="addSp delSp modSp ord">
        <pc:chgData name="Hiram Fleitas" userId="461d7124ec7a38ad" providerId="LiveId" clId="{09F3D28A-A455-4D6B-B5D0-FA482E13EEFE}" dt="2018-10-03T22:27:03.990" v="276" actId="2696"/>
        <pc:sldMkLst>
          <pc:docMk/>
          <pc:sldMk cId="2625600878" sldId="539"/>
        </pc:sldMkLst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4" creationId="{83624D15-6FEA-4551-859F-ABC32BFE8E36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8" creationId="{27919F6A-0485-49EB-AFD5-DE32E5826AFF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9" creationId="{442668DF-27DB-4F7B-A709-5694F3ABECDD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0" creationId="{FC48B0AC-F216-44C4-BA3A-4AA07B0E2C78}"/>
          </ac:spMkLst>
        </pc:spChg>
        <pc:spChg chg="mod">
          <ac:chgData name="Hiram Fleitas" userId="461d7124ec7a38ad" providerId="LiveId" clId="{09F3D28A-A455-4D6B-B5D0-FA482E13EEFE}" dt="2018-10-03T22:21:05.458" v="244" actId="14100"/>
          <ac:spMkLst>
            <pc:docMk/>
            <pc:sldMk cId="2625600878" sldId="539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3:51.023" v="255" actId="1076"/>
          <ac:spMkLst>
            <pc:docMk/>
            <pc:sldMk cId="2625600878" sldId="539"/>
            <ac:spMk id="12" creationId="{F22CC87A-4CD6-4E48-BCCA-274F2822D2B1}"/>
          </ac:spMkLst>
        </pc:spChg>
        <pc:picChg chg="add del mod">
          <ac:chgData name="Hiram Fleitas" userId="461d7124ec7a38ad" providerId="LiveId" clId="{09F3D28A-A455-4D6B-B5D0-FA482E13EEFE}" dt="2018-10-03T22:21:11.346" v="245" actId="2696"/>
          <ac:picMkLst>
            <pc:docMk/>
            <pc:sldMk cId="2625600878" sldId="539"/>
            <ac:picMk id="2" creationId="{F3E5AB34-482F-4757-A932-C9FEE1FD0692}"/>
          </ac:picMkLst>
        </pc:picChg>
        <pc:picChg chg="mod">
          <ac:chgData name="Hiram Fleitas" userId="461d7124ec7a38ad" providerId="LiveId" clId="{09F3D28A-A455-4D6B-B5D0-FA482E13EEFE}" dt="2018-10-03T22:21:05.458" v="244" actId="14100"/>
          <ac:picMkLst>
            <pc:docMk/>
            <pc:sldMk cId="2625600878" sldId="539"/>
            <ac:picMk id="5" creationId="{A1AF8621-5EF5-47CA-A571-8C9ED5AFD25F}"/>
          </ac:picMkLst>
        </pc:picChg>
      </pc:sldChg>
      <pc:sldChg chg="addSp delSp">
        <pc:chgData name="Hiram Fleitas" userId="461d7124ec7a38ad" providerId="LiveId" clId="{09F3D28A-A455-4D6B-B5D0-FA482E13EEFE}" dt="2018-10-03T19:13:34.757" v="191" actId="478"/>
        <pc:sldMkLst>
          <pc:docMk/>
          <pc:sldMk cId="2901272856" sldId="544"/>
        </pc:sldMkLst>
        <pc:picChg chg="add">
          <ac:chgData name="Hiram Fleitas" userId="461d7124ec7a38ad" providerId="LiveId" clId="{09F3D28A-A455-4D6B-B5D0-FA482E13EEFE}" dt="2018-10-03T19:13:29.214" v="190" actId="478"/>
          <ac:picMkLst>
            <pc:docMk/>
            <pc:sldMk cId="2901272856" sldId="544"/>
            <ac:picMk id="2" creationId="{4707A171-CD71-46BB-8FE6-BB58B43938BD}"/>
          </ac:picMkLst>
        </pc:picChg>
        <pc:picChg chg="del">
          <ac:chgData name="Hiram Fleitas" userId="461d7124ec7a38ad" providerId="LiveId" clId="{09F3D28A-A455-4D6B-B5D0-FA482E13EEFE}" dt="2018-10-03T19:13:34.757" v="191" actId="478"/>
          <ac:picMkLst>
            <pc:docMk/>
            <pc:sldMk cId="2901272856" sldId="544"/>
            <ac:picMk id="3" creationId="{B6EB67C2-EB62-4263-8F7B-8098FB4E2C6D}"/>
          </ac:picMkLst>
        </pc:picChg>
      </pc:sldChg>
      <pc:sldChg chg="addSp delSp modSp ord">
        <pc:chgData name="Hiram Fleitas" userId="461d7124ec7a38ad" providerId="LiveId" clId="{09F3D28A-A455-4D6B-B5D0-FA482E13EEFE}" dt="2018-10-03T22:40:28.185" v="292" actId="2696"/>
        <pc:sldMkLst>
          <pc:docMk/>
          <pc:sldMk cId="88145373" sldId="550"/>
        </pc:sldMkLst>
        <pc:picChg chg="add del">
          <ac:chgData name="Hiram Fleitas" userId="461d7124ec7a38ad" providerId="LiveId" clId="{09F3D28A-A455-4D6B-B5D0-FA482E13EEFE}" dt="2018-10-03T19:54:56.687" v="204" actId="1076"/>
          <ac:picMkLst>
            <pc:docMk/>
            <pc:sldMk cId="88145373" sldId="550"/>
            <ac:picMk id="2" creationId="{D6616C15-A0A4-4B92-BDD6-72FDF246A85A}"/>
          </ac:picMkLst>
        </pc:picChg>
        <pc:picChg chg="add mod">
          <ac:chgData name="Hiram Fleitas" userId="461d7124ec7a38ad" providerId="LiveId" clId="{09F3D28A-A455-4D6B-B5D0-FA482E13EEFE}" dt="2018-10-03T20:01:03.179" v="231" actId="1076"/>
          <ac:picMkLst>
            <pc:docMk/>
            <pc:sldMk cId="88145373" sldId="550"/>
            <ac:picMk id="3" creationId="{7514F1BE-DC1B-4F18-B85D-E13109B14C06}"/>
          </ac:picMkLst>
        </pc:picChg>
        <pc:picChg chg="add del">
          <ac:chgData name="Hiram Fleitas" userId="461d7124ec7a38ad" providerId="LiveId" clId="{09F3D28A-A455-4D6B-B5D0-FA482E13EEFE}" dt="2018-10-03T19:55:48.046" v="209" actId="478"/>
          <ac:picMkLst>
            <pc:docMk/>
            <pc:sldMk cId="88145373" sldId="550"/>
            <ac:picMk id="4" creationId="{FF3A6B7C-71B2-4FFF-8E23-E2B60D4DB135}"/>
          </ac:picMkLst>
        </pc:picChg>
        <pc:picChg chg="add del">
          <ac:chgData name="Hiram Fleitas" userId="461d7124ec7a38ad" providerId="LiveId" clId="{09F3D28A-A455-4D6B-B5D0-FA482E13EEFE}" dt="2018-10-03T19:59:08.223" v="212" actId="1076"/>
          <ac:picMkLst>
            <pc:docMk/>
            <pc:sldMk cId="88145373" sldId="550"/>
            <ac:picMk id="5" creationId="{C3DA23F0-D682-427E-9415-EE497B7F469F}"/>
          </ac:picMkLst>
        </pc:picChg>
        <pc:picChg chg="del">
          <ac:chgData name="Hiram Fleitas" userId="461d7124ec7a38ad" providerId="LiveId" clId="{09F3D28A-A455-4D6B-B5D0-FA482E13EEFE}" dt="2018-10-03T20:00:52.098" v="228" actId="478"/>
          <ac:picMkLst>
            <pc:docMk/>
            <pc:sldMk cId="88145373" sldId="550"/>
            <ac:picMk id="6" creationId="{A44F8490-8B7E-47C8-9CB1-D93BBCF8AA05}"/>
          </ac:picMkLst>
        </pc:picChg>
        <pc:picChg chg="add del">
          <ac:chgData name="Hiram Fleitas" userId="461d7124ec7a38ad" providerId="LiveId" clId="{09F3D28A-A455-4D6B-B5D0-FA482E13EEFE}" dt="2018-10-03T19:59:34.450" v="214" actId="478"/>
          <ac:picMkLst>
            <pc:docMk/>
            <pc:sldMk cId="88145373" sldId="550"/>
            <ac:picMk id="7" creationId="{A63DAB46-BFC2-4833-9330-7C6F794687E2}"/>
          </ac:picMkLst>
        </pc:picChg>
        <pc:picChg chg="add del">
          <ac:chgData name="Hiram Fleitas" userId="461d7124ec7a38ad" providerId="LiveId" clId="{09F3D28A-A455-4D6B-B5D0-FA482E13EEFE}" dt="2018-10-03T20:00:11.735" v="220" actId="478"/>
          <ac:picMkLst>
            <pc:docMk/>
            <pc:sldMk cId="88145373" sldId="550"/>
            <ac:picMk id="8" creationId="{8CF57E82-60E8-4224-BD61-13D0D14AFE74}"/>
          </ac:picMkLst>
        </pc:picChg>
        <pc:picChg chg="add del">
          <ac:chgData name="Hiram Fleitas" userId="461d7124ec7a38ad" providerId="LiveId" clId="{09F3D28A-A455-4D6B-B5D0-FA482E13EEFE}" dt="2018-10-03T20:00:29.631" v="222" actId="478"/>
          <ac:picMkLst>
            <pc:docMk/>
            <pc:sldMk cId="88145373" sldId="550"/>
            <ac:picMk id="9" creationId="{0A6C2DF3-3D8D-495F-9D1E-4C16BBA15B3B}"/>
          </ac:picMkLst>
        </pc:picChg>
        <pc:picChg chg="add del">
          <ac:chgData name="Hiram Fleitas" userId="461d7124ec7a38ad" providerId="LiveId" clId="{09F3D28A-A455-4D6B-B5D0-FA482E13EEFE}" dt="2018-10-03T20:00:33.047" v="224" actId="1076"/>
          <ac:picMkLst>
            <pc:docMk/>
            <pc:sldMk cId="88145373" sldId="550"/>
            <ac:picMk id="10" creationId="{CB950682-467A-434D-92A2-1FF0E11280EE}"/>
          </ac:picMkLst>
        </pc:picChg>
        <pc:picChg chg="add del mod">
          <ac:chgData name="Hiram Fleitas" userId="461d7124ec7a38ad" providerId="LiveId" clId="{09F3D28A-A455-4D6B-B5D0-FA482E13EEFE}" dt="2018-10-03T20:00:49.674" v="227" actId="478"/>
          <ac:picMkLst>
            <pc:docMk/>
            <pc:sldMk cId="88145373" sldId="550"/>
            <ac:picMk id="11" creationId="{DF17C651-0D5D-43DC-B804-60B95C81CCC9}"/>
          </ac:picMkLst>
        </pc:picChg>
        <pc:picChg chg="add ord">
          <ac:chgData name="Hiram Fleitas" userId="461d7124ec7a38ad" providerId="LiveId" clId="{09F3D28A-A455-4D6B-B5D0-FA482E13EEFE}" dt="2018-10-03T20:00:57.202" v="230" actId="167"/>
          <ac:picMkLst>
            <pc:docMk/>
            <pc:sldMk cId="88145373" sldId="550"/>
            <ac:picMk id="12" creationId="{318F2138-D112-4CF4-9898-B5B22678256A}"/>
          </ac:picMkLst>
        </pc:picChg>
      </pc:sldChg>
      <pc:sldChg chg="addSp delSp modSp">
        <pc:chgData name="Hiram Fleitas" userId="461d7124ec7a38ad" providerId="LiveId" clId="{09F3D28A-A455-4D6B-B5D0-FA482E13EEFE}" dt="2018-10-03T23:58:30.264" v="429" actId="14100"/>
        <pc:sldMkLst>
          <pc:docMk/>
          <pc:sldMk cId="946248464" sldId="567"/>
        </pc:sldMkLst>
        <pc:spChg chg="add mod ord">
          <ac:chgData name="Hiram Fleitas" userId="461d7124ec7a38ad" providerId="LiveId" clId="{09F3D28A-A455-4D6B-B5D0-FA482E13EEFE}" dt="2018-10-03T23:58:30.264" v="429" actId="14100"/>
          <ac:spMkLst>
            <pc:docMk/>
            <pc:sldMk cId="946248464" sldId="567"/>
            <ac:spMk id="3" creationId="{1FD27180-8D0B-49FF-B0FC-0CB92F866061}"/>
          </ac:spMkLst>
        </pc:spChg>
        <pc:spChg chg="add del mod">
          <ac:chgData name="Hiram Fleitas" userId="461d7124ec7a38ad" providerId="LiveId" clId="{09F3D28A-A455-4D6B-B5D0-FA482E13EEFE}" dt="2018-10-03T23:55:04.883" v="418" actId="478"/>
          <ac:spMkLst>
            <pc:docMk/>
            <pc:sldMk cId="946248464" sldId="567"/>
            <ac:spMk id="4" creationId="{42D64BDF-D801-43F7-8FEF-9EDBAC52D0AD}"/>
          </ac:spMkLst>
        </pc:spChg>
        <pc:spChg chg="add del mod">
          <ac:chgData name="Hiram Fleitas" userId="461d7124ec7a38ad" providerId="LiveId" clId="{09F3D28A-A455-4D6B-B5D0-FA482E13EEFE}" dt="2018-10-03T23:55:11.300" v="419" actId="478"/>
          <ac:spMkLst>
            <pc:docMk/>
            <pc:sldMk cId="946248464" sldId="567"/>
            <ac:spMk id="5" creationId="{D53D0F03-A0DB-4D3D-9C97-8257FD1ECA02}"/>
          </ac:spMkLst>
        </pc:spChg>
        <pc:picChg chg="del mod">
          <ac:chgData name="Hiram Fleitas" userId="461d7124ec7a38ad" providerId="LiveId" clId="{09F3D28A-A455-4D6B-B5D0-FA482E13EEFE}" dt="2018-10-03T23:57:50.826" v="420" actId="478"/>
          <ac:picMkLst>
            <pc:docMk/>
            <pc:sldMk cId="946248464" sldId="567"/>
            <ac:picMk id="2" creationId="{9B7E69BF-1475-40F9-8A3B-0321D0EEAFB1}"/>
          </ac:picMkLst>
        </pc:picChg>
        <pc:picChg chg="add del">
          <ac:chgData name="Hiram Fleitas" userId="461d7124ec7a38ad" providerId="LiveId" clId="{09F3D28A-A455-4D6B-B5D0-FA482E13EEFE}" dt="2018-10-03T23:58:05.459" v="422" actId="478"/>
          <ac:picMkLst>
            <pc:docMk/>
            <pc:sldMk cId="946248464" sldId="567"/>
            <ac:picMk id="6" creationId="{D27E5D75-2D4F-42D9-AEB9-9BE5705A0FF8}"/>
          </ac:picMkLst>
        </pc:picChg>
        <pc:picChg chg="add mod">
          <ac:chgData name="Hiram Fleitas" userId="461d7124ec7a38ad" providerId="LiveId" clId="{09F3D28A-A455-4D6B-B5D0-FA482E13EEFE}" dt="2018-10-03T23:58:16.734" v="427" actId="1076"/>
          <ac:picMkLst>
            <pc:docMk/>
            <pc:sldMk cId="946248464" sldId="567"/>
            <ac:picMk id="7" creationId="{42F1375D-A23E-4D34-843C-1E348C065E1B}"/>
          </ac:picMkLst>
        </pc:picChg>
      </pc:sldChg>
      <pc:sldChg chg="addSp delSp modSp">
        <pc:chgData name="Hiram Fleitas" userId="461d7124ec7a38ad" providerId="LiveId" clId="{09F3D28A-A455-4D6B-B5D0-FA482E13EEFE}" dt="2018-10-04T01:37:15.809" v="475" actId="1037"/>
        <pc:sldMkLst>
          <pc:docMk/>
          <pc:sldMk cId="53976438" sldId="568"/>
        </pc:sldMkLst>
        <pc:spChg chg="add mod ord">
          <ac:chgData name="Hiram Fleitas" userId="461d7124ec7a38ad" providerId="LiveId" clId="{09F3D28A-A455-4D6B-B5D0-FA482E13EEFE}" dt="2018-10-04T00:09:30.455" v="440" actId="14100"/>
          <ac:spMkLst>
            <pc:docMk/>
            <pc:sldMk cId="53976438" sldId="568"/>
            <ac:spMk id="4" creationId="{54067F2A-7157-47CB-8002-61F290E09445}"/>
          </ac:spMkLst>
        </pc:spChg>
        <pc:spChg chg="add mod ord">
          <ac:chgData name="Hiram Fleitas" userId="461d7124ec7a38ad" providerId="LiveId" clId="{09F3D28A-A455-4D6B-B5D0-FA482E13EEFE}" dt="2018-10-04T01:37:15.809" v="475" actId="1037"/>
          <ac:spMkLst>
            <pc:docMk/>
            <pc:sldMk cId="53976438" sldId="568"/>
            <ac:spMk id="5" creationId="{33E7FF25-ADD3-4962-860E-507B925F5BA3}"/>
          </ac:spMkLst>
        </pc:spChg>
        <pc:picChg chg="add">
          <ac:chgData name="Hiram Fleitas" userId="461d7124ec7a38ad" providerId="LiveId" clId="{09F3D28A-A455-4D6B-B5D0-FA482E13EEFE}" dt="2018-10-04T00:08:42.283" v="431" actId="1037"/>
          <ac:picMkLst>
            <pc:docMk/>
            <pc:sldMk cId="53976438" sldId="568"/>
            <ac:picMk id="2" creationId="{C8C1B5BF-80E2-4E99-8084-04024E0C4DB0}"/>
          </ac:picMkLst>
        </pc:picChg>
        <pc:picChg chg="del">
          <ac:chgData name="Hiram Fleitas" userId="461d7124ec7a38ad" providerId="LiveId" clId="{09F3D28A-A455-4D6B-B5D0-FA482E13EEFE}" dt="2018-10-04T00:08:41.773" v="430" actId="478"/>
          <ac:picMkLst>
            <pc:docMk/>
            <pc:sldMk cId="53976438" sldId="568"/>
            <ac:picMk id="3" creationId="{9B2B4D37-3A6A-4B78-96A6-AF559A2241E8}"/>
          </ac:picMkLst>
        </pc:picChg>
      </pc:sldChg>
      <pc:sldChg chg="addSp delSp">
        <pc:chgData name="Hiram Fleitas" userId="461d7124ec7a38ad" providerId="LiveId" clId="{09F3D28A-A455-4D6B-B5D0-FA482E13EEFE}" dt="2018-10-04T01:37:20.582" v="481" actId="2696"/>
        <pc:sldMkLst>
          <pc:docMk/>
          <pc:sldMk cId="865992804" sldId="576"/>
        </pc:sldMkLst>
        <pc:picChg chg="add del">
          <ac:chgData name="Hiram Fleitas" userId="461d7124ec7a38ad" providerId="LiveId" clId="{09F3D28A-A455-4D6B-B5D0-FA482E13EEFE}" dt="2018-10-04T01:35:26.003" v="448" actId="2696"/>
          <ac:picMkLst>
            <pc:docMk/>
            <pc:sldMk cId="865992804" sldId="576"/>
            <ac:picMk id="2" creationId="{DC9FA868-73E7-4C90-B1E6-654F83572253}"/>
          </ac:picMkLst>
        </pc:picChg>
        <pc:picChg chg="add del">
          <ac:chgData name="Hiram Fleitas" userId="461d7124ec7a38ad" providerId="LiveId" clId="{09F3D28A-A455-4D6B-B5D0-FA482E13EEFE}" dt="2018-10-04T01:37:20.271" v="480" actId="478"/>
          <ac:picMkLst>
            <pc:docMk/>
            <pc:sldMk cId="865992804" sldId="576"/>
            <ac:picMk id="3" creationId="{2C5AB42C-2283-4A19-992A-63E2A7BFB9DC}"/>
          </ac:picMkLst>
        </pc:picChg>
        <pc:picChg chg="add del">
          <ac:chgData name="Hiram Fleitas" userId="461d7124ec7a38ad" providerId="LiveId" clId="{09F3D28A-A455-4D6B-B5D0-FA482E13EEFE}" dt="2018-10-04T01:36:09.157" v="462" actId="2696"/>
          <ac:picMkLst>
            <pc:docMk/>
            <pc:sldMk cId="865992804" sldId="576"/>
            <ac:picMk id="4" creationId="{7320F16A-77E4-4CC1-B75C-7B207E81766E}"/>
          </ac:picMkLst>
        </pc:picChg>
        <pc:picChg chg="add del">
          <ac:chgData name="Hiram Fleitas" userId="461d7124ec7a38ad" providerId="LiveId" clId="{09F3D28A-A455-4D6B-B5D0-FA482E13EEFE}" dt="2018-10-04T01:36:45.438" v="468" actId="2696"/>
          <ac:picMkLst>
            <pc:docMk/>
            <pc:sldMk cId="865992804" sldId="576"/>
            <ac:picMk id="5" creationId="{73DA68D1-056B-4EE0-B345-AE868A164EF8}"/>
          </ac:picMkLst>
        </pc:picChg>
        <pc:picChg chg="add del">
          <ac:chgData name="Hiram Fleitas" userId="461d7124ec7a38ad" providerId="LiveId" clId="{09F3D28A-A455-4D6B-B5D0-FA482E13EEFE}" dt="2018-10-04T01:37:20.582" v="481" actId="2696"/>
          <ac:picMkLst>
            <pc:docMk/>
            <pc:sldMk cId="865992804" sldId="576"/>
            <ac:picMk id="6" creationId="{E68B86EA-50A0-4164-BA04-31245078813F}"/>
          </ac:picMkLst>
        </pc:picChg>
      </pc:sldChg>
      <pc:sldChg chg="addSp delSp modSp">
        <pc:chgData name="Hiram Fleitas" userId="461d7124ec7a38ad" providerId="LiveId" clId="{09F3D28A-A455-4D6B-B5D0-FA482E13EEFE}" dt="2018-10-06T14:43:11.147" v="515" actId="167"/>
        <pc:sldMkLst>
          <pc:docMk/>
          <pc:sldMk cId="839248861" sldId="577"/>
        </pc:sldMkLst>
        <pc:spChg chg="add del">
          <ac:chgData name="Hiram Fleitas" userId="461d7124ec7a38ad" providerId="LiveId" clId="{09F3D28A-A455-4D6B-B5D0-FA482E13EEFE}" dt="2018-10-06T14:41:48.443" v="509" actId="167"/>
          <ac:spMkLst>
            <pc:docMk/>
            <pc:sldMk cId="839248861" sldId="577"/>
            <ac:spMk id="3" creationId="{80DF5BB1-C08B-4413-B5F0-5E838D714608}"/>
          </ac:spMkLst>
        </pc:spChg>
        <pc:spChg chg="mod">
          <ac:chgData name="Hiram Fleitas" userId="461d7124ec7a38ad" providerId="LiveId" clId="{09F3D28A-A455-4D6B-B5D0-FA482E13EEFE}" dt="2018-10-03T17:38:31.290" v="30" actId="20577"/>
          <ac:spMkLst>
            <pc:docMk/>
            <pc:sldMk cId="839248861" sldId="577"/>
            <ac:spMk id="7" creationId="{54CB228A-6416-4B0A-850D-6FB4F666D039}"/>
          </ac:spMkLst>
        </pc:spChg>
        <pc:picChg chg="ord">
          <ac:chgData name="Hiram Fleitas" userId="461d7124ec7a38ad" providerId="LiveId" clId="{09F3D28A-A455-4D6B-B5D0-FA482E13EEFE}" dt="2018-10-06T14:43:11.147" v="515" actId="167"/>
          <ac:picMkLst>
            <pc:docMk/>
            <pc:sldMk cId="839248861" sldId="577"/>
            <ac:picMk id="42" creationId="{E8DE5DF1-E1E6-480E-B0CF-4494A7660F80}"/>
          </ac:picMkLst>
        </pc:picChg>
        <pc:picChg chg="add mod ord">
          <ac:chgData name="Hiram Fleitas" userId="461d7124ec7a38ad" providerId="LiveId" clId="{09F3D28A-A455-4D6B-B5D0-FA482E13EEFE}" dt="2018-10-06T14:43:03.399" v="514" actId="167"/>
          <ac:picMkLst>
            <pc:docMk/>
            <pc:sldMk cId="839248861" sldId="577"/>
            <ac:picMk id="52" creationId="{A44C6093-EB3E-46FE-98B2-B63CB35D6A43}"/>
          </ac:picMkLst>
        </pc:picChg>
      </pc:sldChg>
      <pc:sldChg chg="modSp">
        <pc:chgData name="Hiram Fleitas" userId="461d7124ec7a38ad" providerId="LiveId" clId="{09F3D28A-A455-4D6B-B5D0-FA482E13EEFE}" dt="2018-10-03T22:44:06.847" v="387" actId="20577"/>
        <pc:sldMkLst>
          <pc:docMk/>
          <pc:sldMk cId="2005972973" sldId="588"/>
        </pc:sldMkLst>
        <pc:graphicFrameChg chg="mod">
          <ac:chgData name="Hiram Fleitas" userId="461d7124ec7a38ad" providerId="LiveId" clId="{09F3D28A-A455-4D6B-B5D0-FA482E13EEFE}" dt="2018-10-03T22:44:06.847" v="387" actId="20577"/>
          <ac:graphicFrameMkLst>
            <pc:docMk/>
            <pc:sldMk cId="2005972973" sldId="588"/>
            <ac:graphicFrameMk id="10" creationId="{B416F1F2-28B9-4894-BBF6-4D24D922EA4B}"/>
          </ac:graphicFrameMkLst>
        </pc:graphicFrameChg>
      </pc:sldChg>
      <pc:sldChg chg="addSp delSp modSp add ord">
        <pc:chgData name="Hiram Fleitas" userId="461d7124ec7a38ad" providerId="LiveId" clId="{09F3D28A-A455-4D6B-B5D0-FA482E13EEFE}" dt="2018-10-03T19:31:41.439" v="199" actId="1076"/>
        <pc:sldMkLst>
          <pc:docMk/>
          <pc:sldMk cId="2052143576" sldId="590"/>
        </pc:sldMkLst>
        <pc:spChg chg="add mod">
          <ac:chgData name="Hiram Fleitas" userId="461d7124ec7a38ad" providerId="LiveId" clId="{09F3D28A-A455-4D6B-B5D0-FA482E13EEFE}" dt="2018-10-03T19:09:47.543" v="189" actId="1076"/>
          <ac:spMkLst>
            <pc:docMk/>
            <pc:sldMk cId="2052143576" sldId="590"/>
            <ac:spMk id="7" creationId="{22B4FDEF-4EAC-4299-8117-1C482FC42493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00:39.241" v="186" actId="478"/>
          <ac:spMkLst>
            <pc:docMk/>
            <pc:sldMk cId="2052143576" sldId="590"/>
            <ac:spMk id="10" creationId="{27E2FE72-1B6D-430C-A959-AA86E1AD36C5}"/>
          </ac:spMkLst>
        </pc:spChg>
        <pc:picChg chg="add">
          <ac:chgData name="Hiram Fleitas" userId="461d7124ec7a38ad" providerId="LiveId" clId="{09F3D28A-A455-4D6B-B5D0-FA482E13EEFE}" dt="2018-10-03T19:00:40.175" v="187" actId="1076"/>
          <ac:picMkLst>
            <pc:docMk/>
            <pc:sldMk cId="2052143576" sldId="590"/>
            <ac:picMk id="2" creationId="{F2DF0125-592E-482F-82BE-5FC93862B07A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00:39.241" v="186" actId="478"/>
          <ac:picMkLst>
            <pc:docMk/>
            <pc:sldMk cId="2052143576" sldId="590"/>
            <ac:picMk id="1026" creationId="{5D4E1C98-BB93-4527-9C42-189B6A7A2BAB}"/>
          </ac:picMkLst>
        </pc:picChg>
      </pc:sldChg>
      <pc:sldChg chg="addSp delSp modSp add">
        <pc:chgData name="Hiram Fleitas" userId="461d7124ec7a38ad" providerId="LiveId" clId="{09F3D28A-A455-4D6B-B5D0-FA482E13EEFE}" dt="2018-10-03T22:29:43.851" v="283" actId="14100"/>
        <pc:sldMkLst>
          <pc:docMk/>
          <pc:sldMk cId="2852954137" sldId="591"/>
        </pc:sldMkLst>
        <pc:spChg chg="add del">
          <ac:chgData name="Hiram Fleitas" userId="461d7124ec7a38ad" providerId="LiveId" clId="{09F3D28A-A455-4D6B-B5D0-FA482E13EEFE}" dt="2018-10-03T22:28:29.498" v="278" actId="14100"/>
          <ac:spMkLst>
            <pc:docMk/>
            <pc:sldMk cId="2852954137" sldId="591"/>
            <ac:spMk id="4" creationId="{E0979034-D98C-4952-B8D1-91D08657E807}"/>
          </ac:spMkLst>
        </pc:spChg>
        <pc:spChg chg="add mod">
          <ac:chgData name="Hiram Fleitas" userId="461d7124ec7a38ad" providerId="LiveId" clId="{09F3D28A-A455-4D6B-B5D0-FA482E13EEFE}" dt="2018-10-03T22:29:43.851" v="283" actId="14100"/>
          <ac:spMkLst>
            <pc:docMk/>
            <pc:sldMk cId="2852954137" sldId="591"/>
            <ac:spMk id="5" creationId="{6DDBBF15-7154-43BE-AFEA-591A386B8BF0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9" creationId="{92DE87BC-9638-47EB-B00E-3024682FB288}"/>
          </ac:spMkLst>
        </pc:spChg>
        <pc:spChg chg="del">
          <ac:chgData name="Hiram Fleitas" userId="461d7124ec7a38ad" providerId="LiveId" clId="{09F3D28A-A455-4D6B-B5D0-FA482E13EEFE}" dt="2018-10-03T19:30:16.386" v="193" actId="478"/>
          <ac:spMkLst>
            <pc:docMk/>
            <pc:sldMk cId="2852954137" sldId="591"/>
            <ac:spMk id="10" creationId="{27E2FE72-1B6D-430C-A959-AA86E1AD36C5}"/>
          </ac:spMkLst>
        </pc:spChg>
        <pc:picChg chg="add del">
          <ac:chgData name="Hiram Fleitas" userId="461d7124ec7a38ad" providerId="LiveId" clId="{09F3D28A-A455-4D6B-B5D0-FA482E13EEFE}" dt="2018-10-03T19:30:50.830" v="195" actId="478"/>
          <ac:picMkLst>
            <pc:docMk/>
            <pc:sldMk cId="2852954137" sldId="591"/>
            <ac:picMk id="2" creationId="{B734B903-3AA7-4408-B732-8C7458544BD8}"/>
          </ac:picMkLst>
        </pc:picChg>
        <pc:picChg chg="add">
          <ac:chgData name="Hiram Fleitas" userId="461d7124ec7a38ad" providerId="LiveId" clId="{09F3D28A-A455-4D6B-B5D0-FA482E13EEFE}" dt="2018-10-03T19:30:51.659" v="196" actId="1076"/>
          <ac:picMkLst>
            <pc:docMk/>
            <pc:sldMk cId="2852954137" sldId="591"/>
            <ac:picMk id="3" creationId="{8A16EC72-B8B8-4E80-B35D-E18B6ED8F55D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5" creationId="{A2750488-26B4-4358-840E-F705AB0E9EB7}"/>
          </ac:picMkLst>
        </pc:picChg>
        <pc:picChg chg="del">
          <ac:chgData name="Hiram Fleitas" userId="461d7124ec7a38ad" providerId="LiveId" clId="{09F3D28A-A455-4D6B-B5D0-FA482E13EEFE}" dt="2018-10-03T19:30:16.386" v="193" actId="478"/>
          <ac:picMkLst>
            <pc:docMk/>
            <pc:sldMk cId="2852954137" sldId="591"/>
            <ac:picMk id="1026" creationId="{5D4E1C98-BB93-4527-9C42-189B6A7A2BAB}"/>
          </ac:picMkLst>
        </pc:picChg>
      </pc:sldChg>
      <pc:sldChg chg="addSp delSp modSp add ord">
        <pc:chgData name="Hiram Fleitas" userId="461d7124ec7a38ad" providerId="LiveId" clId="{09F3D28A-A455-4D6B-B5D0-FA482E13EEFE}" dt="2018-10-03T22:27:03.990" v="276" actId="2696"/>
        <pc:sldMkLst>
          <pc:docMk/>
          <pc:sldMk cId="1617936765" sldId="592"/>
        </pc:sldMkLst>
        <pc:spChg chg="del ord">
          <ac:chgData name="Hiram Fleitas" userId="461d7124ec7a38ad" providerId="LiveId" clId="{09F3D28A-A455-4D6B-B5D0-FA482E13EEFE}" dt="2018-10-03T22:25:10.242" v="265" actId="478"/>
          <ac:spMkLst>
            <pc:docMk/>
            <pc:sldMk cId="1617936765" sldId="592"/>
            <ac:spMk id="4" creationId="{83624D15-6FEA-4551-859F-ABC32BFE8E36}"/>
          </ac:spMkLst>
        </pc:spChg>
        <pc:spChg chg="del mod ord">
          <ac:chgData name="Hiram Fleitas" userId="461d7124ec7a38ad" providerId="LiveId" clId="{09F3D28A-A455-4D6B-B5D0-FA482E13EEFE}" dt="2018-10-03T22:25:39.925" v="270" actId="478"/>
          <ac:spMkLst>
            <pc:docMk/>
            <pc:sldMk cId="1617936765" sldId="592"/>
            <ac:spMk id="8" creationId="{27919F6A-0485-49EB-AFD5-DE32E5826AFF}"/>
          </ac:spMkLst>
        </pc:spChg>
        <pc:spChg chg="del mod ord">
          <ac:chgData name="Hiram Fleitas" userId="461d7124ec7a38ad" providerId="LiveId" clId="{09F3D28A-A455-4D6B-B5D0-FA482E13EEFE}" dt="2018-10-03T22:25:08.642" v="264" actId="478"/>
          <ac:spMkLst>
            <pc:docMk/>
            <pc:sldMk cId="1617936765" sldId="592"/>
            <ac:spMk id="10" creationId="{FC48B0AC-F216-44C4-BA3A-4AA07B0E2C78}"/>
          </ac:spMkLst>
        </pc:spChg>
        <pc:spChg chg="mod ord">
          <ac:chgData name="Hiram Fleitas" userId="461d7124ec7a38ad" providerId="LiveId" clId="{09F3D28A-A455-4D6B-B5D0-FA482E13EEFE}" dt="2018-10-03T22:24:58.715" v="262" actId="14100"/>
          <ac:spMkLst>
            <pc:docMk/>
            <pc:sldMk cId="1617936765" sldId="592"/>
            <ac:spMk id="11" creationId="{09E310C5-D2B7-4327-A51E-CF6B10631B10}"/>
          </ac:spMkLst>
        </pc:spChg>
        <pc:spChg chg="add mod">
          <ac:chgData name="Hiram Fleitas" userId="461d7124ec7a38ad" providerId="LiveId" clId="{09F3D28A-A455-4D6B-B5D0-FA482E13EEFE}" dt="2018-10-03T22:24:17.478" v="258" actId="1076"/>
          <ac:spMkLst>
            <pc:docMk/>
            <pc:sldMk cId="1617936765" sldId="592"/>
            <ac:spMk id="13" creationId="{5FA81DD0-8CF0-4BF3-AFC6-FE231C5228A4}"/>
          </ac:spMkLst>
        </pc:spChg>
        <pc:spChg chg="add del">
          <ac:chgData name="Hiram Fleitas" userId="461d7124ec7a38ad" providerId="LiveId" clId="{09F3D28A-A455-4D6B-B5D0-FA482E13EEFE}" dt="2018-10-03T22:24:21.788" v="259" actId="478"/>
          <ac:spMkLst>
            <pc:docMk/>
            <pc:sldMk cId="1617936765" sldId="592"/>
            <ac:spMk id="14" creationId="{7B88BA4C-078B-45E3-9F21-C07F62EF04C6}"/>
          </ac:spMkLst>
        </pc:spChg>
        <pc:spChg chg="add mod">
          <ac:chgData name="Hiram Fleitas" userId="461d7124ec7a38ad" providerId="LiveId" clId="{09F3D28A-A455-4D6B-B5D0-FA482E13EEFE}" dt="2018-10-03T22:26:32.854" v="275" actId="14100"/>
          <ac:spMkLst>
            <pc:docMk/>
            <pc:sldMk cId="1617936765" sldId="592"/>
            <ac:spMk id="15" creationId="{C2112E31-248C-4EB6-8CA6-9402BAA17C4F}"/>
          </ac:spMkLst>
        </pc:spChg>
        <pc:picChg chg="add del">
          <ac:chgData name="Hiram Fleitas" userId="461d7124ec7a38ad" providerId="LiveId" clId="{09F3D28A-A455-4D6B-B5D0-FA482E13EEFE}" dt="2018-10-03T22:23:10.293" v="252" actId="478"/>
          <ac:picMkLst>
            <pc:docMk/>
            <pc:sldMk cId="1617936765" sldId="592"/>
            <ac:picMk id="2" creationId="{2AD8EC39-94FE-49D6-9FBD-4F882B7749D0}"/>
          </ac:picMkLst>
        </pc:picChg>
        <pc:picChg chg="add">
          <ac:chgData name="Hiram Fleitas" userId="461d7124ec7a38ad" providerId="LiveId" clId="{09F3D28A-A455-4D6B-B5D0-FA482E13EEFE}" dt="2018-10-03T22:23:10.996" v="253" actId="2696"/>
          <ac:picMkLst>
            <pc:docMk/>
            <pc:sldMk cId="1617936765" sldId="592"/>
            <ac:picMk id="3" creationId="{548973B8-A6AB-4BAA-83D8-D48768804DBB}"/>
          </ac:picMkLst>
        </pc:picChg>
        <pc:picChg chg="del">
          <ac:chgData name="Hiram Fleitas" userId="461d7124ec7a38ad" providerId="LiveId" clId="{09F3D28A-A455-4D6B-B5D0-FA482E13EEFE}" dt="2018-10-03T22:21:22.119" v="247" actId="478"/>
          <ac:picMkLst>
            <pc:docMk/>
            <pc:sldMk cId="1617936765" sldId="592"/>
            <ac:picMk id="5" creationId="{A1AF8621-5EF5-47CA-A571-8C9ED5AFD25F}"/>
          </ac:picMkLst>
        </pc:picChg>
        <pc:picChg chg="add del mod">
          <ac:chgData name="Hiram Fleitas" userId="461d7124ec7a38ad" providerId="LiveId" clId="{09F3D28A-A455-4D6B-B5D0-FA482E13EEFE}" dt="2018-10-03T22:21:28.669" v="250" actId="478"/>
          <ac:picMkLst>
            <pc:docMk/>
            <pc:sldMk cId="1617936765" sldId="592"/>
            <ac:picMk id="12" creationId="{78732585-05CF-4E7A-A31C-2782900B3F41}"/>
          </ac:picMkLst>
        </pc:picChg>
      </pc:sldChg>
    </pc:docChg>
  </pc:docChgLst>
  <pc:docChgLst>
    <pc:chgData userId="461d7124ec7a38ad" providerId="LiveId" clId="{722A4791-3A3D-4925-A655-68CF3D43E9D4}"/>
    <pc:docChg chg="undo custSel addSld delSld modSld sldOrd modSection">
      <pc:chgData name="" userId="461d7124ec7a38ad" providerId="LiveId" clId="{722A4791-3A3D-4925-A655-68CF3D43E9D4}" dt="2018-10-29T21:41:02.662" v="421" actId="14100"/>
      <pc:docMkLst>
        <pc:docMk/>
      </pc:docMkLst>
      <pc:sldChg chg="addSp delSp modSp">
        <pc:chgData name="" userId="461d7124ec7a38ad" providerId="LiveId" clId="{722A4791-3A3D-4925-A655-68CF3D43E9D4}" dt="2018-10-29T21:41:02.662" v="421" actId="14100"/>
        <pc:sldMkLst>
          <pc:docMk/>
          <pc:sldMk cId="3160936550" sldId="279"/>
        </pc:sldMkLst>
        <pc:spChg chg="mod">
          <ac:chgData name="" userId="461d7124ec7a38ad" providerId="LiveId" clId="{722A4791-3A3D-4925-A655-68CF3D43E9D4}" dt="2018-10-29T21:41:02.662" v="421" actId="14100"/>
          <ac:spMkLst>
            <pc:docMk/>
            <pc:sldMk cId="3160936550" sldId="279"/>
            <ac:spMk id="2" creationId="{F97EC155-005F-4D95-9B61-712FDF8E2AD2}"/>
          </ac:spMkLst>
        </pc:spChg>
        <pc:spChg chg="mod">
          <ac:chgData name="" userId="461d7124ec7a38ad" providerId="LiveId" clId="{722A4791-3A3D-4925-A655-68CF3D43E9D4}" dt="2018-10-29T21:39:51.892" v="416" actId="404"/>
          <ac:spMkLst>
            <pc:docMk/>
            <pc:sldMk cId="3160936550" sldId="279"/>
            <ac:spMk id="21" creationId="{B782A742-25EB-4F79-98BE-C1BDB55006CC}"/>
          </ac:spMkLst>
        </pc:spChg>
        <pc:picChg chg="add del mod">
          <ac:chgData name="" userId="461d7124ec7a38ad" providerId="LiveId" clId="{722A4791-3A3D-4925-A655-68CF3D43E9D4}" dt="2018-10-29T21:38:37.135" v="407" actId="478"/>
          <ac:picMkLst>
            <pc:docMk/>
            <pc:sldMk cId="3160936550" sldId="279"/>
            <ac:picMk id="8" creationId="{1B6FE017-68CA-4D4F-A1D8-4C541E43C110}"/>
          </ac:picMkLst>
        </pc:picChg>
        <pc:picChg chg="add">
          <ac:chgData name="" userId="461d7124ec7a38ad" providerId="LiveId" clId="{722A4791-3A3D-4925-A655-68CF3D43E9D4}" dt="2018-10-29T21:39:30.727" v="414" actId="14100"/>
          <ac:picMkLst>
            <pc:docMk/>
            <pc:sldMk cId="3160936550" sldId="279"/>
            <ac:picMk id="9" creationId="{564611F4-0DD4-4CEE-8D91-C0E3A4300ABA}"/>
          </ac:picMkLst>
        </pc:picChg>
        <pc:picChg chg="del mod modCrop">
          <ac:chgData name="" userId="461d7124ec7a38ad" providerId="LiveId" clId="{722A4791-3A3D-4925-A655-68CF3D43E9D4}" dt="2018-10-29T21:39:24.438" v="413" actId="478"/>
          <ac:picMkLst>
            <pc:docMk/>
            <pc:sldMk cId="3160936550" sldId="279"/>
            <ac:picMk id="1028" creationId="{E9B098A1-57F4-40D9-95CA-04FABCFEB37D}"/>
          </ac:picMkLst>
        </pc:picChg>
      </pc:sldChg>
      <pc:sldChg chg="add ord setBg">
        <pc:chgData name="" userId="461d7124ec7a38ad" providerId="LiveId" clId="{722A4791-3A3D-4925-A655-68CF3D43E9D4}" dt="2018-10-29T20:37:46.404" v="143" actId="14100"/>
        <pc:sldMkLst>
          <pc:docMk/>
          <pc:sldMk cId="2733398689" sldId="526"/>
        </pc:sldMkLst>
      </pc:sldChg>
      <pc:sldChg chg="modSp">
        <pc:chgData name="" userId="461d7124ec7a38ad" providerId="LiveId" clId="{722A4791-3A3D-4925-A655-68CF3D43E9D4}" dt="2018-10-29T20:44:28.799" v="150" actId="14100"/>
        <pc:sldMkLst>
          <pc:docMk/>
          <pc:sldMk cId="524942927" sldId="527"/>
        </pc:sldMkLst>
        <pc:spChg chg="mod">
          <ac:chgData name="" userId="461d7124ec7a38ad" providerId="LiveId" clId="{722A4791-3A3D-4925-A655-68CF3D43E9D4}" dt="2018-10-29T20:33:42.045" v="114" actId="20577"/>
          <ac:spMkLst>
            <pc:docMk/>
            <pc:sldMk cId="524942927" sldId="527"/>
            <ac:spMk id="9" creationId="{DAD5A3FA-2630-417A-AA43-B18FA8D91481}"/>
          </ac:spMkLst>
        </pc:spChg>
        <pc:spChg chg="mod">
          <ac:chgData name="" userId="461d7124ec7a38ad" providerId="LiveId" clId="{722A4791-3A3D-4925-A655-68CF3D43E9D4}" dt="2018-10-29T20:33:49.233" v="115" actId="1076"/>
          <ac:spMkLst>
            <pc:docMk/>
            <pc:sldMk cId="524942927" sldId="527"/>
            <ac:spMk id="10" creationId="{8F70F862-9C7F-452B-B5B9-8D896428476A}"/>
          </ac:spMkLst>
        </pc:spChg>
        <pc:spChg chg="mod">
          <ac:chgData name="" userId="461d7124ec7a38ad" providerId="LiveId" clId="{722A4791-3A3D-4925-A655-68CF3D43E9D4}" dt="2018-10-29T20:33:16.898" v="106" actId="14100"/>
          <ac:spMkLst>
            <pc:docMk/>
            <pc:sldMk cId="524942927" sldId="527"/>
            <ac:spMk id="14" creationId="{DBD268AF-7CC0-4026-A420-6FCA5A3152DD}"/>
          </ac:spMkLst>
        </pc:spChg>
        <pc:spChg chg="mod">
          <ac:chgData name="" userId="461d7124ec7a38ad" providerId="LiveId" clId="{722A4791-3A3D-4925-A655-68CF3D43E9D4}" dt="2018-10-29T20:34:12.916" v="116" actId="14100"/>
          <ac:spMkLst>
            <pc:docMk/>
            <pc:sldMk cId="524942927" sldId="527"/>
            <ac:spMk id="27" creationId="{4C368D1D-B95F-4171-AC69-4FE48C17AC91}"/>
          </ac:spMkLst>
        </pc:spChg>
        <pc:picChg chg="mod">
          <ac:chgData name="" userId="461d7124ec7a38ad" providerId="LiveId" clId="{722A4791-3A3D-4925-A655-68CF3D43E9D4}" dt="2018-10-29T20:44:28.799" v="150" actId="14100"/>
          <ac:picMkLst>
            <pc:docMk/>
            <pc:sldMk cId="524942927" sldId="527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44:19.982" v="149" actId="14100"/>
          <ac:picMkLst>
            <pc:docMk/>
            <pc:sldMk cId="524942927" sldId="527"/>
            <ac:picMk id="1026" creationId="{A7B9B5EC-9D69-4811-BB8D-EA158DD7B56C}"/>
          </ac:picMkLst>
        </pc:picChg>
      </pc:sldChg>
      <pc:sldChg chg="addSp delSp modSp">
        <pc:chgData name="" userId="461d7124ec7a38ad" providerId="LiveId" clId="{722A4791-3A3D-4925-A655-68CF3D43E9D4}" dt="2018-10-29T21:36:24.945" v="404" actId="6549"/>
        <pc:sldMkLst>
          <pc:docMk/>
          <pc:sldMk cId="839248861" sldId="577"/>
        </pc:sldMkLst>
        <pc:spChg chg="ord">
          <ac:chgData name="" userId="461d7124ec7a38ad" providerId="LiveId" clId="{722A4791-3A3D-4925-A655-68CF3D43E9D4}" dt="2018-10-29T21:29:44.869" v="341" actId="167"/>
          <ac:spMkLst>
            <pc:docMk/>
            <pc:sldMk cId="839248861" sldId="577"/>
            <ac:spMk id="2" creationId="{62300385-D4A1-45D3-B4F4-ED2D62CF4D6F}"/>
          </ac:spMkLst>
        </pc:spChg>
        <pc:spChg chg="mod">
          <ac:chgData name="" userId="461d7124ec7a38ad" providerId="LiveId" clId="{722A4791-3A3D-4925-A655-68CF3D43E9D4}" dt="2018-10-29T21:32:42.143" v="371" actId="20577"/>
          <ac:spMkLst>
            <pc:docMk/>
            <pc:sldMk cId="839248861" sldId="577"/>
            <ac:spMk id="7" creationId="{54CB228A-6416-4B0A-850D-6FB4F666D039}"/>
          </ac:spMkLst>
        </pc:spChg>
        <pc:spChg chg="mod">
          <ac:chgData name="" userId="461d7124ec7a38ad" providerId="LiveId" clId="{722A4791-3A3D-4925-A655-68CF3D43E9D4}" dt="2018-10-29T21:36:24.945" v="404" actId="6549"/>
          <ac:spMkLst>
            <pc:docMk/>
            <pc:sldMk cId="839248861" sldId="577"/>
            <ac:spMk id="8" creationId="{FBA59320-7120-4E93-BB39-0D2C18BB0802}"/>
          </ac:spMkLst>
        </pc:spChg>
        <pc:spChg chg="mod">
          <ac:chgData name="" userId="461d7124ec7a38ad" providerId="LiveId" clId="{722A4791-3A3D-4925-A655-68CF3D43E9D4}" dt="2018-10-29T21:27:53.286" v="340" actId="6549"/>
          <ac:spMkLst>
            <pc:docMk/>
            <pc:sldMk cId="839248861" sldId="577"/>
            <ac:spMk id="12" creationId="{6105D937-D17F-49C3-8A55-D62EA4B0E44B}"/>
          </ac:spMkLst>
        </pc:spChg>
        <pc:spChg chg="mod">
          <ac:chgData name="" userId="461d7124ec7a38ad" providerId="LiveId" clId="{722A4791-3A3D-4925-A655-68CF3D43E9D4}" dt="2018-10-29T21:24:49.053" v="308" actId="1036"/>
          <ac:spMkLst>
            <pc:docMk/>
            <pc:sldMk cId="839248861" sldId="577"/>
            <ac:spMk id="13" creationId="{38195A2E-E52F-4C54-AC7D-2A86C6D93C99}"/>
          </ac:spMkLst>
        </pc:spChg>
        <pc:spChg chg="mod">
          <ac:chgData name="" userId="461d7124ec7a38ad" providerId="LiveId" clId="{722A4791-3A3D-4925-A655-68CF3D43E9D4}" dt="2018-10-29T21:24:44.981" v="304" actId="1036"/>
          <ac:spMkLst>
            <pc:docMk/>
            <pc:sldMk cId="839248861" sldId="577"/>
            <ac:spMk id="14" creationId="{F84744D4-90F4-4E53-8B6A-64EE3AD6B237}"/>
          </ac:spMkLst>
        </pc:spChg>
        <pc:spChg chg="mod">
          <ac:chgData name="" userId="461d7124ec7a38ad" providerId="LiveId" clId="{722A4791-3A3D-4925-A655-68CF3D43E9D4}" dt="2018-10-29T21:24:42.181" v="303" actId="1036"/>
          <ac:spMkLst>
            <pc:docMk/>
            <pc:sldMk cId="839248861" sldId="577"/>
            <ac:spMk id="15" creationId="{9ABFE367-0A90-4C90-A2D3-D1605487CCEB}"/>
          </ac:spMkLst>
        </pc:spChg>
        <pc:spChg chg="mod">
          <ac:chgData name="" userId="461d7124ec7a38ad" providerId="LiveId" clId="{722A4791-3A3D-4925-A655-68CF3D43E9D4}" dt="2018-10-29T21:24:27.527" v="297" actId="1076"/>
          <ac:spMkLst>
            <pc:docMk/>
            <pc:sldMk cId="839248861" sldId="577"/>
            <ac:spMk id="16" creationId="{BF371D63-D558-45DA-9E9F-69C5AD295689}"/>
          </ac:spMkLst>
        </pc:spChg>
        <pc:spChg chg="mod">
          <ac:chgData name="" userId="461d7124ec7a38ad" providerId="LiveId" clId="{722A4791-3A3D-4925-A655-68CF3D43E9D4}" dt="2018-10-29T21:24:38.259" v="302" actId="1035"/>
          <ac:spMkLst>
            <pc:docMk/>
            <pc:sldMk cId="839248861" sldId="577"/>
            <ac:spMk id="17" creationId="{D2074769-8268-4E00-B8D9-D940631A18A7}"/>
          </ac:spMkLst>
        </pc:spChg>
        <pc:spChg chg="mod">
          <ac:chgData name="" userId="461d7124ec7a38ad" providerId="LiveId" clId="{722A4791-3A3D-4925-A655-68CF3D43E9D4}" dt="2018-10-29T21:31:30.567" v="343" actId="1076"/>
          <ac:spMkLst>
            <pc:docMk/>
            <pc:sldMk cId="839248861" sldId="577"/>
            <ac:spMk id="18" creationId="{8E769A09-3071-4CDF-89A6-EEC9624CA4B2}"/>
          </ac:spMkLst>
        </pc:spChg>
        <pc:spChg chg="mod">
          <ac:chgData name="" userId="461d7124ec7a38ad" providerId="LiveId" clId="{722A4791-3A3D-4925-A655-68CF3D43E9D4}" dt="2018-10-29T21:22:40.787" v="285" actId="14100"/>
          <ac:spMkLst>
            <pc:docMk/>
            <pc:sldMk cId="839248861" sldId="577"/>
            <ac:spMk id="23" creationId="{03499A7E-FEDC-407C-ADD2-DE310E8007D7}"/>
          </ac:spMkLst>
        </pc:spChg>
        <pc:spChg chg="mod">
          <ac:chgData name="" userId="461d7124ec7a38ad" providerId="LiveId" clId="{722A4791-3A3D-4925-A655-68CF3D43E9D4}" dt="2018-10-29T21:22:00.959" v="276" actId="14100"/>
          <ac:spMkLst>
            <pc:docMk/>
            <pc:sldMk cId="839248861" sldId="577"/>
            <ac:spMk id="24" creationId="{8C24DBFB-478F-4EA5-A76D-FABBA731E41F}"/>
          </ac:spMkLst>
        </pc:spChg>
        <pc:spChg chg="del">
          <ac:chgData name="" userId="461d7124ec7a38ad" providerId="LiveId" clId="{722A4791-3A3D-4925-A655-68CF3D43E9D4}" dt="2018-10-29T21:36:08.560" v="400" actId="478"/>
          <ac:spMkLst>
            <pc:docMk/>
            <pc:sldMk cId="839248861" sldId="577"/>
            <ac:spMk id="31" creationId="{BDC19422-6E24-44CE-AFBC-47F326625C45}"/>
          </ac:spMkLst>
        </pc:spChg>
        <pc:spChg chg="mod">
          <ac:chgData name="" userId="461d7124ec7a38ad" providerId="LiveId" clId="{722A4791-3A3D-4925-A655-68CF3D43E9D4}" dt="2018-10-29T21:35:20.358" v="398" actId="1076"/>
          <ac:spMkLst>
            <pc:docMk/>
            <pc:sldMk cId="839248861" sldId="577"/>
            <ac:spMk id="35" creationId="{AA0D0B18-182A-4AF6-896F-492E274B0759}"/>
          </ac:spMkLst>
        </pc:spChg>
        <pc:spChg chg="mod">
          <ac:chgData name="" userId="461d7124ec7a38ad" providerId="LiveId" clId="{722A4791-3A3D-4925-A655-68CF3D43E9D4}" dt="2018-10-29T21:35:00.052" v="395" actId="14100"/>
          <ac:spMkLst>
            <pc:docMk/>
            <pc:sldMk cId="839248861" sldId="577"/>
            <ac:spMk id="36" creationId="{3261F398-8EB5-4CFE-9D89-C5B33016CCF9}"/>
          </ac:spMkLst>
        </pc:spChg>
        <pc:spChg chg="del mod">
          <ac:chgData name="" userId="461d7124ec7a38ad" providerId="LiveId" clId="{722A4791-3A3D-4925-A655-68CF3D43E9D4}" dt="2018-10-29T21:34:28.773" v="392" actId="478"/>
          <ac:spMkLst>
            <pc:docMk/>
            <pc:sldMk cId="839248861" sldId="577"/>
            <ac:spMk id="37" creationId="{E1423E87-6F56-4D21-B49F-4175BE381CC3}"/>
          </ac:spMkLst>
        </pc:spChg>
        <pc:spChg chg="mod">
          <ac:chgData name="" userId="461d7124ec7a38ad" providerId="LiveId" clId="{722A4791-3A3D-4925-A655-68CF3D43E9D4}" dt="2018-10-29T21:35:10.749" v="397" actId="14100"/>
          <ac:spMkLst>
            <pc:docMk/>
            <pc:sldMk cId="839248861" sldId="577"/>
            <ac:spMk id="38" creationId="{11074C2B-C903-41D1-9267-96C4E474A8CE}"/>
          </ac:spMkLst>
        </pc:spChg>
        <pc:spChg chg="mod">
          <ac:chgData name="" userId="461d7124ec7a38ad" providerId="LiveId" clId="{722A4791-3A3D-4925-A655-68CF3D43E9D4}" dt="2018-10-29T21:06:49.741" v="154" actId="20577"/>
          <ac:spMkLst>
            <pc:docMk/>
            <pc:sldMk cId="839248861" sldId="577"/>
            <ac:spMk id="39" creationId="{9F63D57B-7E5E-43D9-BA89-8C6C23EB158F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0" creationId="{541C5EFA-CBC3-44A4-8D62-C1A10239A7ED}"/>
          </ac:spMkLst>
        </pc:spChg>
        <pc:spChg chg="mod">
          <ac:chgData name="" userId="461d7124ec7a38ad" providerId="LiveId" clId="{722A4791-3A3D-4925-A655-68CF3D43E9D4}" dt="2018-10-29T21:34:44.513" v="393" actId="1076"/>
          <ac:spMkLst>
            <pc:docMk/>
            <pc:sldMk cId="839248861" sldId="577"/>
            <ac:spMk id="48" creationId="{C1F1C404-59C6-411F-847E-7F0413B797E4}"/>
          </ac:spMkLst>
        </pc:spChg>
        <pc:spChg chg="add del">
          <ac:chgData name="" userId="461d7124ec7a38ad" providerId="LiveId" clId="{722A4791-3A3D-4925-A655-68CF3D43E9D4}" dt="2018-10-29T21:16:04.791" v="167" actId="6549"/>
          <ac:spMkLst>
            <pc:docMk/>
            <pc:sldMk cId="839248861" sldId="577"/>
            <ac:spMk id="53" creationId="{90ED6950-371E-47A2-A793-BCEE1DB43AE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4" creationId="{D620A467-D68F-434C-9449-1B7E67AABF88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5" creationId="{6A894F8F-0C66-4CE5-ACF2-0E84A00B9F1D}"/>
          </ac:spMkLst>
        </pc:spChg>
        <pc:spChg chg="add">
          <ac:chgData name="" userId="461d7124ec7a38ad" providerId="LiveId" clId="{722A4791-3A3D-4925-A655-68CF3D43E9D4}" dt="2018-10-29T21:20:56.680" v="245" actId="6549"/>
          <ac:spMkLst>
            <pc:docMk/>
            <pc:sldMk cId="839248861" sldId="577"/>
            <ac:spMk id="56" creationId="{0A175CB0-DE6C-49CE-823A-1E869E021319}"/>
          </ac:spMkLst>
        </pc:spChg>
        <pc:spChg chg="add">
          <ac:chgData name="" userId="461d7124ec7a38ad" providerId="LiveId" clId="{722A4791-3A3D-4925-A655-68CF3D43E9D4}" dt="2018-10-29T21:36:05.492" v="399" actId="6549"/>
          <ac:spMkLst>
            <pc:docMk/>
            <pc:sldMk cId="839248861" sldId="577"/>
            <ac:spMk id="57" creationId="{AA21FF7A-CFE3-42DE-89D4-57B77F89639F}"/>
          </ac:spMkLst>
        </pc:spChg>
      </pc:sldChg>
      <pc:sldChg chg="del">
        <pc:chgData name="" userId="461d7124ec7a38ad" providerId="LiveId" clId="{722A4791-3A3D-4925-A655-68CF3D43E9D4}" dt="2018-10-29T20:35:29.981" v="122" actId="2696"/>
        <pc:sldMkLst>
          <pc:docMk/>
          <pc:sldMk cId="2804104603" sldId="580"/>
        </pc:sldMkLst>
      </pc:sldChg>
      <pc:sldChg chg="del">
        <pc:chgData name="" userId="461d7124ec7a38ad" providerId="LiveId" clId="{722A4791-3A3D-4925-A655-68CF3D43E9D4}" dt="2018-10-29T20:34:37.120" v="120" actId="2696"/>
        <pc:sldMkLst>
          <pc:docMk/>
          <pc:sldMk cId="2646799607" sldId="589"/>
        </pc:sldMkLst>
      </pc:sldChg>
      <pc:sldChg chg="modSp add">
        <pc:chgData name="" userId="461d7124ec7a38ad" providerId="LiveId" clId="{722A4791-3A3D-4925-A655-68CF3D43E9D4}" dt="2018-10-29T20:38:29.908" v="145" actId="14100"/>
        <pc:sldMkLst>
          <pc:docMk/>
          <pc:sldMk cId="1996815877" sldId="593"/>
        </pc:sldMkLst>
        <pc:picChg chg="mod">
          <ac:chgData name="" userId="461d7124ec7a38ad" providerId="LiveId" clId="{722A4791-3A3D-4925-A655-68CF3D43E9D4}" dt="2018-10-29T20:38:29.908" v="145" actId="14100"/>
          <ac:picMkLst>
            <pc:docMk/>
            <pc:sldMk cId="1996815877" sldId="593"/>
            <ac:picMk id="17" creationId="{FBD1CE1F-19B1-4A77-8553-477F5BC35AEF}"/>
          </ac:picMkLst>
        </pc:picChg>
        <pc:picChg chg="mod">
          <ac:chgData name="" userId="461d7124ec7a38ad" providerId="LiveId" clId="{722A4791-3A3D-4925-A655-68CF3D43E9D4}" dt="2018-10-29T20:38:20.039" v="144" actId="14100"/>
          <ac:picMkLst>
            <pc:docMk/>
            <pc:sldMk cId="1996815877" sldId="593"/>
            <ac:picMk id="1026" creationId="{A7B9B5EC-9D69-4811-BB8D-EA158DD7B56C}"/>
          </ac:picMkLst>
        </pc:picChg>
      </pc:sldChg>
      <pc:sldChg chg="add del">
        <pc:chgData name="" userId="461d7124ec7a38ad" providerId="LiveId" clId="{722A4791-3A3D-4925-A655-68CF3D43E9D4}" dt="2018-10-29T20:34:31.209" v="118" actId="2696"/>
        <pc:sldMkLst>
          <pc:docMk/>
          <pc:sldMk cId="3056640225" sldId="593"/>
        </pc:sldMkLst>
      </pc:sldChg>
    </pc:docChg>
  </pc:docChgLst>
  <pc:docChgLst>
    <pc:chgData userId="461d7124ec7a38ad" providerId="LiveId" clId="{F2797437-4D38-4D85-8624-B9988DEF4C17}"/>
    <pc:docChg chg="undo delSld modSld delSection modSection">
      <pc:chgData name="" userId="461d7124ec7a38ad" providerId="LiveId" clId="{F2797437-4D38-4D85-8624-B9988DEF4C17}" dt="2018-10-02T17:45:03.271" v="204" actId="6549"/>
      <pc:docMkLst>
        <pc:docMk/>
      </pc:docMkLst>
      <pc:sldChg chg="modSp">
        <pc:chgData name="" userId="461d7124ec7a38ad" providerId="LiveId" clId="{F2797437-4D38-4D85-8624-B9988DEF4C17}" dt="2018-10-02T17:26:55.912" v="187" actId="20577"/>
        <pc:sldMkLst>
          <pc:docMk/>
          <pc:sldMk cId="3108247016" sldId="263"/>
        </pc:sldMkLst>
        <pc:spChg chg="mod">
          <ac:chgData name="" userId="461d7124ec7a38ad" providerId="LiveId" clId="{F2797437-4D38-4D85-8624-B9988DEF4C17}" dt="2018-10-02T17:26:55.912" v="187" actId="20577"/>
          <ac:spMkLst>
            <pc:docMk/>
            <pc:sldMk cId="3108247016" sldId="263"/>
            <ac:spMk id="3" creationId="{7FF0C641-4EAE-4696-A384-96F0A0D630ED}"/>
          </ac:spMkLst>
        </pc:spChg>
      </pc:sldChg>
      <pc:sldChg chg="modSp">
        <pc:chgData name="" userId="461d7124ec7a38ad" providerId="LiveId" clId="{F2797437-4D38-4D85-8624-B9988DEF4C17}" dt="2018-10-02T17:45:03.271" v="204" actId="6549"/>
        <pc:sldMkLst>
          <pc:docMk/>
          <pc:sldMk cId="839248861" sldId="577"/>
        </pc:sldMkLst>
        <pc:spChg chg="mod">
          <ac:chgData name="" userId="461d7124ec7a38ad" providerId="LiveId" clId="{F2797437-4D38-4D85-8624-B9988DEF4C17}" dt="2018-10-02T17:45:03.271" v="204" actId="6549"/>
          <ac:spMkLst>
            <pc:docMk/>
            <pc:sldMk cId="839248861" sldId="577"/>
            <ac:spMk id="39" creationId="{9F63D57B-7E5E-43D9-BA89-8C6C23EB158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F-469C-A4DF-B772B6B74FAC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F-469C-A4DF-B772B6B74FAC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3F-469C-A4DF-B772B6B74FAC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3F-469C-A4DF-B772B6B74FAC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3F-469C-A4DF-B772B6B74FAC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3F-469C-A4DF-B772B6B74FAC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3F-469C-A4DF-B772B6B74FAC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3F-469C-A4DF-B772B6B74FAC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3F-469C-A4DF-B772B6B74FAC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43F-469C-A4DF-B772B6B74FAC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43F-469C-A4DF-B772B6B74FAC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43F-469C-A4DF-B772B6B74FAC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43F-469C-A4DF-B772B6B74FAC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43F-469C-A4DF-B772B6B74FAC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43F-469C-A4DF-B772B6B74FAC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43F-469C-A4DF-B772B6B74FAC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43F-469C-A4DF-B772B6B74FAC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43F-469C-A4DF-B772B6B74FAC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43F-469C-A4DF-B772B6B74FAC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43F-469C-A4DF-B772B6B74FAC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43F-469C-A4DF-B772B6B74FAC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43F-469C-A4DF-B772B6B74FAC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43F-469C-A4DF-B772B6B74FAC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43F-469C-A4DF-B772B6B74FAC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43F-469C-A4DF-B772B6B74FAC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43F-469C-A4DF-B772B6B74FAC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B43F-469C-A4DF-B772B6B74FAC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B43F-469C-A4DF-B772B6B74FAC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B43F-469C-A4DF-B772B6B74FAC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B43F-469C-A4DF-B772B6B74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Turned 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07-48D3-85F8-095F869766B3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07-48D3-85F8-095F869766B3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07-48D3-85F8-095F869766B3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07-48D3-85F8-095F869766B3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07-48D3-85F8-095F869766B3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F07-48D3-85F8-095F869766B3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F07-48D3-85F8-095F869766B3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F07-48D3-85F8-095F869766B3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F07-48D3-85F8-095F869766B3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F07-48D3-85F8-095F869766B3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F07-48D3-85F8-095F869766B3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F07-48D3-85F8-095F869766B3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F07-48D3-85F8-095F869766B3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F07-48D3-85F8-095F869766B3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F07-48D3-85F8-095F869766B3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F07-48D3-85F8-095F869766B3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F07-48D3-85F8-095F869766B3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F07-48D3-85F8-095F869766B3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F07-48D3-85F8-095F869766B3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F07-48D3-85F8-095F869766B3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F07-48D3-85F8-095F869766B3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F07-48D3-85F8-095F869766B3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F07-48D3-85F8-095F869766B3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F07-48D3-85F8-095F869766B3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F07-48D3-85F8-095F869766B3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F07-48D3-85F8-095F869766B3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F07-48D3-85F8-095F869766B3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F07-48D3-85F8-095F869766B3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7F07-48D3-85F8-095F869766B3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7F07-48D3-85F8-095F86976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 Turned Off (Avg. 44.19ms)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[Comparison.xlsx]EncTurnedOff!$A$2:$A$21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4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[Comparison.xlsx]EncTurnedOff!$B$2:$B$21</c:f>
              <c:numCache>
                <c:formatCode>General</c:formatCode>
                <c:ptCount val="20"/>
                <c:pt idx="0">
                  <c:v>48</c:v>
                </c:pt>
                <c:pt idx="1">
                  <c:v>11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32</c:v>
                </c:pt>
                <c:pt idx="7">
                  <c:v>12</c:v>
                </c:pt>
                <c:pt idx="8">
                  <c:v>23</c:v>
                </c:pt>
                <c:pt idx="9">
                  <c:v>19</c:v>
                </c:pt>
                <c:pt idx="10">
                  <c:v>30</c:v>
                </c:pt>
                <c:pt idx="11">
                  <c:v>14</c:v>
                </c:pt>
                <c:pt idx="12">
                  <c:v>22</c:v>
                </c:pt>
                <c:pt idx="13">
                  <c:v>12</c:v>
                </c:pt>
                <c:pt idx="14">
                  <c:v>44</c:v>
                </c:pt>
                <c:pt idx="15">
                  <c:v>15</c:v>
                </c:pt>
                <c:pt idx="16">
                  <c:v>24</c:v>
                </c:pt>
                <c:pt idx="17">
                  <c:v>10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C-4615-808A-1F27C534F225}"/>
            </c:ext>
          </c:extLst>
        </c:ser>
        <c:ser>
          <c:idx val="1"/>
          <c:order val="1"/>
          <c:tx>
            <c:strRef>
              <c:f>[Comparison.xlsx]EncTurnedOff!$A$22:$A$41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4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[Comparison.xlsx]EncTurnedOff!$B$22:$B$41</c:f>
              <c:numCache>
                <c:formatCode>General</c:formatCode>
                <c:ptCount val="20"/>
                <c:pt idx="0">
                  <c:v>18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25</c:v>
                </c:pt>
                <c:pt idx="7">
                  <c:v>12</c:v>
                </c:pt>
                <c:pt idx="8">
                  <c:v>32</c:v>
                </c:pt>
                <c:pt idx="9">
                  <c:v>15</c:v>
                </c:pt>
                <c:pt idx="10">
                  <c:v>23</c:v>
                </c:pt>
                <c:pt idx="11">
                  <c:v>14</c:v>
                </c:pt>
                <c:pt idx="12">
                  <c:v>21</c:v>
                </c:pt>
                <c:pt idx="13">
                  <c:v>17</c:v>
                </c:pt>
                <c:pt idx="14">
                  <c:v>28</c:v>
                </c:pt>
                <c:pt idx="15">
                  <c:v>19</c:v>
                </c:pt>
                <c:pt idx="16">
                  <c:v>22</c:v>
                </c:pt>
                <c:pt idx="17">
                  <c:v>8</c:v>
                </c:pt>
                <c:pt idx="18">
                  <c:v>10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C-4615-808A-1F27C534F225}"/>
            </c:ext>
          </c:extLst>
        </c:ser>
        <c:ser>
          <c:idx val="2"/>
          <c:order val="2"/>
          <c:tx>
            <c:strRef>
              <c:f>[Comparison.xlsx]EncTurnedOff!$A$42:$A$61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4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[Comparison.xlsx]EncTurnedOff!$B$42:$B$61</c:f>
              <c:numCache>
                <c:formatCode>General</c:formatCode>
                <c:ptCount val="20"/>
                <c:pt idx="0">
                  <c:v>16</c:v>
                </c:pt>
                <c:pt idx="1">
                  <c:v>15</c:v>
                </c:pt>
                <c:pt idx="2">
                  <c:v>14</c:v>
                </c:pt>
                <c:pt idx="3">
                  <c:v>15</c:v>
                </c:pt>
                <c:pt idx="4">
                  <c:v>14</c:v>
                </c:pt>
                <c:pt idx="5">
                  <c:v>20</c:v>
                </c:pt>
                <c:pt idx="6">
                  <c:v>31</c:v>
                </c:pt>
                <c:pt idx="7">
                  <c:v>17</c:v>
                </c:pt>
                <c:pt idx="8">
                  <c:v>30</c:v>
                </c:pt>
                <c:pt idx="9">
                  <c:v>17</c:v>
                </c:pt>
                <c:pt idx="10">
                  <c:v>27</c:v>
                </c:pt>
                <c:pt idx="11">
                  <c:v>15</c:v>
                </c:pt>
                <c:pt idx="12">
                  <c:v>31</c:v>
                </c:pt>
                <c:pt idx="13">
                  <c:v>16</c:v>
                </c:pt>
                <c:pt idx="14">
                  <c:v>33</c:v>
                </c:pt>
                <c:pt idx="15">
                  <c:v>17</c:v>
                </c:pt>
                <c:pt idx="16">
                  <c:v>33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C-4615-808A-1F27C534F225}"/>
            </c:ext>
          </c:extLst>
        </c:ser>
        <c:ser>
          <c:idx val="3"/>
          <c:order val="3"/>
          <c:tx>
            <c:strRef>
              <c:f>[Comparison.xlsx]EncTurnedOff!$A$62:$A$81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4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[Comparison.xlsx]EncTurnedOff!$B$62:$B$81</c:f>
              <c:numCache>
                <c:formatCode>General</c:formatCode>
                <c:ptCount val="20"/>
                <c:pt idx="0">
                  <c:v>17</c:v>
                </c:pt>
                <c:pt idx="1">
                  <c:v>16</c:v>
                </c:pt>
                <c:pt idx="2">
                  <c:v>21</c:v>
                </c:pt>
                <c:pt idx="3">
                  <c:v>19</c:v>
                </c:pt>
                <c:pt idx="4">
                  <c:v>17</c:v>
                </c:pt>
                <c:pt idx="5">
                  <c:v>16</c:v>
                </c:pt>
                <c:pt idx="6">
                  <c:v>31</c:v>
                </c:pt>
                <c:pt idx="7">
                  <c:v>19</c:v>
                </c:pt>
                <c:pt idx="8">
                  <c:v>22</c:v>
                </c:pt>
                <c:pt idx="9">
                  <c:v>22</c:v>
                </c:pt>
                <c:pt idx="10">
                  <c:v>29</c:v>
                </c:pt>
                <c:pt idx="11">
                  <c:v>17</c:v>
                </c:pt>
                <c:pt idx="12">
                  <c:v>35</c:v>
                </c:pt>
                <c:pt idx="13">
                  <c:v>18</c:v>
                </c:pt>
                <c:pt idx="14">
                  <c:v>31</c:v>
                </c:pt>
                <c:pt idx="15">
                  <c:v>21</c:v>
                </c:pt>
                <c:pt idx="16">
                  <c:v>28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1DC-4615-808A-1F27C534F225}"/>
            </c:ext>
          </c:extLst>
        </c:ser>
        <c:ser>
          <c:idx val="4"/>
          <c:order val="4"/>
          <c:tx>
            <c:strRef>
              <c:f>[Comparison.xlsx]EncTurnedOff!$A$82:$A$101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4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[Comparison.xlsx]EncTurnedOff!$B$82:$B$101</c:f>
              <c:numCache>
                <c:formatCode>General</c:formatCode>
                <c:ptCount val="20"/>
                <c:pt idx="0">
                  <c:v>19</c:v>
                </c:pt>
                <c:pt idx="1">
                  <c:v>21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  <c:pt idx="5">
                  <c:v>18</c:v>
                </c:pt>
                <c:pt idx="6">
                  <c:v>36</c:v>
                </c:pt>
                <c:pt idx="7">
                  <c:v>19</c:v>
                </c:pt>
                <c:pt idx="8">
                  <c:v>33</c:v>
                </c:pt>
                <c:pt idx="9">
                  <c:v>23</c:v>
                </c:pt>
                <c:pt idx="10">
                  <c:v>35</c:v>
                </c:pt>
                <c:pt idx="11">
                  <c:v>22</c:v>
                </c:pt>
                <c:pt idx="12">
                  <c:v>53</c:v>
                </c:pt>
                <c:pt idx="13">
                  <c:v>22</c:v>
                </c:pt>
                <c:pt idx="14">
                  <c:v>38</c:v>
                </c:pt>
                <c:pt idx="15">
                  <c:v>24</c:v>
                </c:pt>
                <c:pt idx="16">
                  <c:v>32</c:v>
                </c:pt>
                <c:pt idx="17">
                  <c:v>15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DC-4615-808A-1F27C534F225}"/>
            </c:ext>
          </c:extLst>
        </c:ser>
        <c:ser>
          <c:idx val="5"/>
          <c:order val="5"/>
          <c:tx>
            <c:strRef>
              <c:f>[Comparison.xlsx]EncTurnedOff!$A$102:$A$121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4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[Comparison.xlsx]EncTurnedOff!$B$102:$B$121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39</c:v>
                </c:pt>
                <c:pt idx="7">
                  <c:v>21</c:v>
                </c:pt>
                <c:pt idx="8">
                  <c:v>35</c:v>
                </c:pt>
                <c:pt idx="9">
                  <c:v>22</c:v>
                </c:pt>
                <c:pt idx="10">
                  <c:v>39</c:v>
                </c:pt>
                <c:pt idx="11">
                  <c:v>24</c:v>
                </c:pt>
                <c:pt idx="12">
                  <c:v>37</c:v>
                </c:pt>
                <c:pt idx="13">
                  <c:v>23</c:v>
                </c:pt>
                <c:pt idx="14">
                  <c:v>41</c:v>
                </c:pt>
                <c:pt idx="15">
                  <c:v>25</c:v>
                </c:pt>
                <c:pt idx="16">
                  <c:v>39</c:v>
                </c:pt>
                <c:pt idx="17">
                  <c:v>10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1DC-4615-808A-1F27C534F225}"/>
            </c:ext>
          </c:extLst>
        </c:ser>
        <c:ser>
          <c:idx val="6"/>
          <c:order val="6"/>
          <c:tx>
            <c:strRef>
              <c:f>[Comparison.xlsx]EncTurnedOff!$A$122:$A$141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4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23</c:v>
                </c:pt>
                <c:pt idx="2">
                  <c:v>24</c:v>
                </c:pt>
                <c:pt idx="3">
                  <c:v>22</c:v>
                </c:pt>
                <c:pt idx="4">
                  <c:v>22</c:v>
                </c:pt>
                <c:pt idx="5">
                  <c:v>28</c:v>
                </c:pt>
                <c:pt idx="6">
                  <c:v>40</c:v>
                </c:pt>
                <c:pt idx="7">
                  <c:v>26</c:v>
                </c:pt>
                <c:pt idx="8">
                  <c:v>42</c:v>
                </c:pt>
                <c:pt idx="9">
                  <c:v>27</c:v>
                </c:pt>
                <c:pt idx="10">
                  <c:v>40</c:v>
                </c:pt>
                <c:pt idx="11">
                  <c:v>26</c:v>
                </c:pt>
                <c:pt idx="12">
                  <c:v>43</c:v>
                </c:pt>
                <c:pt idx="13">
                  <c:v>28</c:v>
                </c:pt>
                <c:pt idx="14">
                  <c:v>43</c:v>
                </c:pt>
                <c:pt idx="15">
                  <c:v>28</c:v>
                </c:pt>
                <c:pt idx="16">
                  <c:v>41</c:v>
                </c:pt>
                <c:pt idx="17">
                  <c:v>8</c:v>
                </c:pt>
                <c:pt idx="18">
                  <c:v>8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1DC-4615-808A-1F27C534F225}"/>
            </c:ext>
          </c:extLst>
        </c:ser>
        <c:ser>
          <c:idx val="7"/>
          <c:order val="7"/>
          <c:tx>
            <c:strRef>
              <c:f>[Comparison.xlsx]EncTurnedOff!$A$142:$A$161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4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[Comparison.xlsx]EncTurnedOff!$B$142:$B$161</c:f>
              <c:numCache>
                <c:formatCode>General</c:formatCode>
                <c:ptCount val="20"/>
                <c:pt idx="0">
                  <c:v>25</c:v>
                </c:pt>
                <c:pt idx="1">
                  <c:v>30</c:v>
                </c:pt>
                <c:pt idx="2">
                  <c:v>28</c:v>
                </c:pt>
                <c:pt idx="3">
                  <c:v>27</c:v>
                </c:pt>
                <c:pt idx="4">
                  <c:v>29</c:v>
                </c:pt>
                <c:pt idx="5">
                  <c:v>24</c:v>
                </c:pt>
                <c:pt idx="6">
                  <c:v>47</c:v>
                </c:pt>
                <c:pt idx="7">
                  <c:v>46</c:v>
                </c:pt>
                <c:pt idx="8">
                  <c:v>60</c:v>
                </c:pt>
                <c:pt idx="9">
                  <c:v>26</c:v>
                </c:pt>
                <c:pt idx="10">
                  <c:v>36</c:v>
                </c:pt>
                <c:pt idx="11">
                  <c:v>27</c:v>
                </c:pt>
                <c:pt idx="12">
                  <c:v>41</c:v>
                </c:pt>
                <c:pt idx="13">
                  <c:v>30</c:v>
                </c:pt>
                <c:pt idx="14">
                  <c:v>42</c:v>
                </c:pt>
                <c:pt idx="15">
                  <c:v>32</c:v>
                </c:pt>
                <c:pt idx="16">
                  <c:v>43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1DC-4615-808A-1F27C534F225}"/>
            </c:ext>
          </c:extLst>
        </c:ser>
        <c:ser>
          <c:idx val="8"/>
          <c:order val="8"/>
          <c:tx>
            <c:strRef>
              <c:f>[Comparison.xlsx]EncTurnedOff!$A$162:$A$181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4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[Comparison.xlsx]EncTurnedOff!$B$162:$B$181</c:f>
              <c:numCache>
                <c:formatCode>General</c:formatCode>
                <c:ptCount val="20"/>
                <c:pt idx="0">
                  <c:v>31</c:v>
                </c:pt>
                <c:pt idx="1">
                  <c:v>30</c:v>
                </c:pt>
                <c:pt idx="2">
                  <c:v>26</c:v>
                </c:pt>
                <c:pt idx="3">
                  <c:v>31</c:v>
                </c:pt>
                <c:pt idx="4">
                  <c:v>43</c:v>
                </c:pt>
                <c:pt idx="5">
                  <c:v>29</c:v>
                </c:pt>
                <c:pt idx="6">
                  <c:v>44</c:v>
                </c:pt>
                <c:pt idx="7">
                  <c:v>32</c:v>
                </c:pt>
                <c:pt idx="8">
                  <c:v>42</c:v>
                </c:pt>
                <c:pt idx="9">
                  <c:v>30</c:v>
                </c:pt>
                <c:pt idx="10">
                  <c:v>57</c:v>
                </c:pt>
                <c:pt idx="11">
                  <c:v>31</c:v>
                </c:pt>
                <c:pt idx="12">
                  <c:v>44</c:v>
                </c:pt>
                <c:pt idx="13">
                  <c:v>32</c:v>
                </c:pt>
                <c:pt idx="14">
                  <c:v>53</c:v>
                </c:pt>
                <c:pt idx="15">
                  <c:v>33</c:v>
                </c:pt>
                <c:pt idx="16">
                  <c:v>45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1DC-4615-808A-1F27C534F225}"/>
            </c:ext>
          </c:extLst>
        </c:ser>
        <c:ser>
          <c:idx val="9"/>
          <c:order val="9"/>
          <c:tx>
            <c:strRef>
              <c:f>[Comparison.xlsx]EncTurnedOff!$A$182:$A$201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4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[Comparison.xlsx]EncTurnedOff!$B$182:$B$201</c:f>
              <c:numCache>
                <c:formatCode>General</c:formatCode>
                <c:ptCount val="20"/>
                <c:pt idx="0">
                  <c:v>31</c:v>
                </c:pt>
                <c:pt idx="1">
                  <c:v>37</c:v>
                </c:pt>
                <c:pt idx="2">
                  <c:v>32</c:v>
                </c:pt>
                <c:pt idx="3">
                  <c:v>33</c:v>
                </c:pt>
                <c:pt idx="4">
                  <c:v>32</c:v>
                </c:pt>
                <c:pt idx="5">
                  <c:v>32</c:v>
                </c:pt>
                <c:pt idx="6">
                  <c:v>46</c:v>
                </c:pt>
                <c:pt idx="7">
                  <c:v>53</c:v>
                </c:pt>
                <c:pt idx="8">
                  <c:v>50</c:v>
                </c:pt>
                <c:pt idx="9">
                  <c:v>34</c:v>
                </c:pt>
                <c:pt idx="10">
                  <c:v>44</c:v>
                </c:pt>
                <c:pt idx="11">
                  <c:v>32</c:v>
                </c:pt>
                <c:pt idx="12">
                  <c:v>48</c:v>
                </c:pt>
                <c:pt idx="13">
                  <c:v>54</c:v>
                </c:pt>
                <c:pt idx="14">
                  <c:v>48</c:v>
                </c:pt>
                <c:pt idx="15">
                  <c:v>32</c:v>
                </c:pt>
                <c:pt idx="16">
                  <c:v>42</c:v>
                </c:pt>
                <c:pt idx="17">
                  <c:v>8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1DC-4615-808A-1F27C534F225}"/>
            </c:ext>
          </c:extLst>
        </c:ser>
        <c:ser>
          <c:idx val="10"/>
          <c:order val="10"/>
          <c:tx>
            <c:strRef>
              <c:f>[Comparison.xlsx]EncTurnedOff!$A$202:$A$221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4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[Comparison.xlsx]EncTurnedOff!$B$202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1DC-4615-808A-1F27C534F225}"/>
            </c:ext>
          </c:extLst>
        </c:ser>
        <c:ser>
          <c:idx val="11"/>
          <c:order val="11"/>
          <c:tx>
            <c:strRef>
              <c:f>[Comparison.xlsx]EncTurnedOff!$A$222:$A$241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4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[Comparison.xlsx]EncTurnedOff!$B$222:$B$241</c:f>
              <c:numCache>
                <c:formatCode>General</c:formatCode>
                <c:ptCount val="20"/>
                <c:pt idx="0">
                  <c:v>37</c:v>
                </c:pt>
                <c:pt idx="1">
                  <c:v>36</c:v>
                </c:pt>
                <c:pt idx="2">
                  <c:v>35</c:v>
                </c:pt>
                <c:pt idx="3">
                  <c:v>33</c:v>
                </c:pt>
                <c:pt idx="4">
                  <c:v>37</c:v>
                </c:pt>
                <c:pt idx="5">
                  <c:v>51</c:v>
                </c:pt>
                <c:pt idx="6">
                  <c:v>53</c:v>
                </c:pt>
                <c:pt idx="7">
                  <c:v>36</c:v>
                </c:pt>
                <c:pt idx="8">
                  <c:v>52</c:v>
                </c:pt>
                <c:pt idx="9">
                  <c:v>37</c:v>
                </c:pt>
                <c:pt idx="10">
                  <c:v>54</c:v>
                </c:pt>
                <c:pt idx="11">
                  <c:v>53</c:v>
                </c:pt>
                <c:pt idx="12">
                  <c:v>67</c:v>
                </c:pt>
                <c:pt idx="13">
                  <c:v>38</c:v>
                </c:pt>
                <c:pt idx="14">
                  <c:v>51</c:v>
                </c:pt>
                <c:pt idx="15">
                  <c:v>37</c:v>
                </c:pt>
                <c:pt idx="16">
                  <c:v>43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1DC-4615-808A-1F27C534F225}"/>
            </c:ext>
          </c:extLst>
        </c:ser>
        <c:ser>
          <c:idx val="12"/>
          <c:order val="12"/>
          <c:tx>
            <c:strRef>
              <c:f>[Comparison.xlsx]EncTurnedOff!$A$242:$A$261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4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[Comparison.xlsx]EncTurnedOff!$B$242:$B$261</c:f>
              <c:numCache>
                <c:formatCode>General</c:formatCode>
                <c:ptCount val="20"/>
                <c:pt idx="0">
                  <c:v>38</c:v>
                </c:pt>
                <c:pt idx="1">
                  <c:v>37</c:v>
                </c:pt>
                <c:pt idx="2">
                  <c:v>53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47</c:v>
                </c:pt>
                <c:pt idx="7">
                  <c:v>37</c:v>
                </c:pt>
                <c:pt idx="8">
                  <c:v>53</c:v>
                </c:pt>
                <c:pt idx="9">
                  <c:v>38</c:v>
                </c:pt>
                <c:pt idx="10">
                  <c:v>65</c:v>
                </c:pt>
                <c:pt idx="11">
                  <c:v>39</c:v>
                </c:pt>
                <c:pt idx="12">
                  <c:v>56</c:v>
                </c:pt>
                <c:pt idx="13">
                  <c:v>39</c:v>
                </c:pt>
                <c:pt idx="14">
                  <c:v>53</c:v>
                </c:pt>
                <c:pt idx="15">
                  <c:v>38</c:v>
                </c:pt>
                <c:pt idx="16">
                  <c:v>56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1DC-4615-808A-1F27C534F225}"/>
            </c:ext>
          </c:extLst>
        </c:ser>
        <c:ser>
          <c:idx val="13"/>
          <c:order val="13"/>
          <c:tx>
            <c:strRef>
              <c:f>[Comparison.xlsx]EncTurnedOff!$A$262:$A$281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4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[Comparison.xlsx]EncTurnedOff!$B$262:$B$281</c:f>
              <c:numCache>
                <c:formatCode>General</c:formatCode>
                <c:ptCount val="20"/>
                <c:pt idx="0">
                  <c:v>57</c:v>
                </c:pt>
                <c:pt idx="1">
                  <c:v>45</c:v>
                </c:pt>
                <c:pt idx="2">
                  <c:v>39</c:v>
                </c:pt>
                <c:pt idx="3">
                  <c:v>39</c:v>
                </c:pt>
                <c:pt idx="4">
                  <c:v>41</c:v>
                </c:pt>
                <c:pt idx="5">
                  <c:v>40</c:v>
                </c:pt>
                <c:pt idx="6">
                  <c:v>47</c:v>
                </c:pt>
                <c:pt idx="7">
                  <c:v>40</c:v>
                </c:pt>
                <c:pt idx="8">
                  <c:v>48</c:v>
                </c:pt>
                <c:pt idx="9">
                  <c:v>50</c:v>
                </c:pt>
                <c:pt idx="10">
                  <c:v>56</c:v>
                </c:pt>
                <c:pt idx="11">
                  <c:v>41</c:v>
                </c:pt>
                <c:pt idx="12">
                  <c:v>58</c:v>
                </c:pt>
                <c:pt idx="13">
                  <c:v>40</c:v>
                </c:pt>
                <c:pt idx="14">
                  <c:v>52</c:v>
                </c:pt>
                <c:pt idx="15">
                  <c:v>42</c:v>
                </c:pt>
                <c:pt idx="16">
                  <c:v>60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1DC-4615-808A-1F27C534F225}"/>
            </c:ext>
          </c:extLst>
        </c:ser>
        <c:ser>
          <c:idx val="14"/>
          <c:order val="14"/>
          <c:tx>
            <c:strRef>
              <c:f>[Comparison.xlsx]EncTurnedOff!$A$282:$A$301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4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[Comparison.xlsx]EncTurnedOff!$B$282:$B$301</c:f>
              <c:numCache>
                <c:formatCode>General</c:formatCode>
                <c:ptCount val="20"/>
                <c:pt idx="0">
                  <c:v>42</c:v>
                </c:pt>
                <c:pt idx="1">
                  <c:v>49</c:v>
                </c:pt>
                <c:pt idx="2">
                  <c:v>42</c:v>
                </c:pt>
                <c:pt idx="3">
                  <c:v>46</c:v>
                </c:pt>
                <c:pt idx="4">
                  <c:v>58</c:v>
                </c:pt>
                <c:pt idx="5">
                  <c:v>44</c:v>
                </c:pt>
                <c:pt idx="6">
                  <c:v>55</c:v>
                </c:pt>
                <c:pt idx="7">
                  <c:v>50</c:v>
                </c:pt>
                <c:pt idx="8">
                  <c:v>59</c:v>
                </c:pt>
                <c:pt idx="9">
                  <c:v>41</c:v>
                </c:pt>
                <c:pt idx="10">
                  <c:v>51</c:v>
                </c:pt>
                <c:pt idx="11">
                  <c:v>43</c:v>
                </c:pt>
                <c:pt idx="12">
                  <c:v>73</c:v>
                </c:pt>
                <c:pt idx="13">
                  <c:v>46</c:v>
                </c:pt>
                <c:pt idx="14">
                  <c:v>60</c:v>
                </c:pt>
                <c:pt idx="15">
                  <c:v>46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91DC-4615-808A-1F27C534F225}"/>
            </c:ext>
          </c:extLst>
        </c:ser>
        <c:ser>
          <c:idx val="15"/>
          <c:order val="15"/>
          <c:tx>
            <c:strRef>
              <c:f>[Comparison.xlsx]EncTurnedOff!$A$302:$A$321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4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[Comparison.xlsx]EncTurnedOff!$B$302:$B$321</c:f>
              <c:numCache>
                <c:formatCode>General</c:formatCode>
                <c:ptCount val="20"/>
                <c:pt idx="0">
                  <c:v>44</c:v>
                </c:pt>
                <c:pt idx="1">
                  <c:v>43</c:v>
                </c:pt>
                <c:pt idx="2">
                  <c:v>44</c:v>
                </c:pt>
                <c:pt idx="3">
                  <c:v>45</c:v>
                </c:pt>
                <c:pt idx="4">
                  <c:v>43</c:v>
                </c:pt>
                <c:pt idx="5">
                  <c:v>57</c:v>
                </c:pt>
                <c:pt idx="6">
                  <c:v>57</c:v>
                </c:pt>
                <c:pt idx="7">
                  <c:v>43</c:v>
                </c:pt>
                <c:pt idx="8">
                  <c:v>54</c:v>
                </c:pt>
                <c:pt idx="9">
                  <c:v>55</c:v>
                </c:pt>
                <c:pt idx="10">
                  <c:v>59</c:v>
                </c:pt>
                <c:pt idx="11">
                  <c:v>45</c:v>
                </c:pt>
                <c:pt idx="12">
                  <c:v>65</c:v>
                </c:pt>
                <c:pt idx="13">
                  <c:v>46</c:v>
                </c:pt>
                <c:pt idx="14">
                  <c:v>82</c:v>
                </c:pt>
                <c:pt idx="15">
                  <c:v>47</c:v>
                </c:pt>
                <c:pt idx="16">
                  <c:v>54</c:v>
                </c:pt>
                <c:pt idx="17">
                  <c:v>9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1DC-4615-808A-1F27C534F225}"/>
            </c:ext>
          </c:extLst>
        </c:ser>
        <c:ser>
          <c:idx val="16"/>
          <c:order val="16"/>
          <c:tx>
            <c:strRef>
              <c:f>[Comparison.xlsx]EncTurnedOff!$A$322:$A$341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4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[Comparison.xlsx]EncTurnedOff!$B$322:$B$341</c:f>
              <c:numCache>
                <c:formatCode>General</c:formatCode>
                <c:ptCount val="20"/>
                <c:pt idx="0">
                  <c:v>55</c:v>
                </c:pt>
                <c:pt idx="1">
                  <c:v>47</c:v>
                </c:pt>
                <c:pt idx="2">
                  <c:v>45</c:v>
                </c:pt>
                <c:pt idx="3">
                  <c:v>47</c:v>
                </c:pt>
                <c:pt idx="4">
                  <c:v>47</c:v>
                </c:pt>
                <c:pt idx="5">
                  <c:v>44</c:v>
                </c:pt>
                <c:pt idx="6">
                  <c:v>80</c:v>
                </c:pt>
                <c:pt idx="7">
                  <c:v>47</c:v>
                </c:pt>
                <c:pt idx="8">
                  <c:v>57</c:v>
                </c:pt>
                <c:pt idx="9">
                  <c:v>47</c:v>
                </c:pt>
                <c:pt idx="10">
                  <c:v>62</c:v>
                </c:pt>
                <c:pt idx="11">
                  <c:v>47</c:v>
                </c:pt>
                <c:pt idx="12">
                  <c:v>65</c:v>
                </c:pt>
                <c:pt idx="13">
                  <c:v>48</c:v>
                </c:pt>
                <c:pt idx="14">
                  <c:v>63</c:v>
                </c:pt>
                <c:pt idx="15">
                  <c:v>62</c:v>
                </c:pt>
                <c:pt idx="16">
                  <c:v>57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1DC-4615-808A-1F27C534F225}"/>
            </c:ext>
          </c:extLst>
        </c:ser>
        <c:ser>
          <c:idx val="17"/>
          <c:order val="17"/>
          <c:tx>
            <c:strRef>
              <c:f>[Comparison.xlsx]EncTurnedOff!$A$342:$A$361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4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47</c:v>
                </c:pt>
                <c:pt idx="4">
                  <c:v>48</c:v>
                </c:pt>
                <c:pt idx="5">
                  <c:v>50</c:v>
                </c:pt>
                <c:pt idx="6">
                  <c:v>57</c:v>
                </c:pt>
                <c:pt idx="7">
                  <c:v>48</c:v>
                </c:pt>
                <c:pt idx="8">
                  <c:v>67</c:v>
                </c:pt>
                <c:pt idx="9">
                  <c:v>49</c:v>
                </c:pt>
                <c:pt idx="10">
                  <c:v>59</c:v>
                </c:pt>
                <c:pt idx="11">
                  <c:v>52</c:v>
                </c:pt>
                <c:pt idx="12">
                  <c:v>68</c:v>
                </c:pt>
                <c:pt idx="13">
                  <c:v>49</c:v>
                </c:pt>
                <c:pt idx="14">
                  <c:v>67</c:v>
                </c:pt>
                <c:pt idx="15">
                  <c:v>48</c:v>
                </c:pt>
                <c:pt idx="16">
                  <c:v>57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1DC-4615-808A-1F27C534F225}"/>
            </c:ext>
          </c:extLst>
        </c:ser>
        <c:ser>
          <c:idx val="18"/>
          <c:order val="18"/>
          <c:tx>
            <c:strRef>
              <c:f>[Comparison.xlsx]EncTurnedOff!$A$362:$A$381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4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[Comparison.xlsx]EncTurnedOff!$B$362:$B$381</c:f>
              <c:numCache>
                <c:formatCode>General</c:formatCode>
                <c:ptCount val="20"/>
                <c:pt idx="0">
                  <c:v>50</c:v>
                </c:pt>
                <c:pt idx="1">
                  <c:v>60</c:v>
                </c:pt>
                <c:pt idx="2">
                  <c:v>52</c:v>
                </c:pt>
                <c:pt idx="3">
                  <c:v>51</c:v>
                </c:pt>
                <c:pt idx="4">
                  <c:v>48</c:v>
                </c:pt>
                <c:pt idx="5">
                  <c:v>51</c:v>
                </c:pt>
                <c:pt idx="6">
                  <c:v>65</c:v>
                </c:pt>
                <c:pt idx="7">
                  <c:v>52</c:v>
                </c:pt>
                <c:pt idx="8">
                  <c:v>64</c:v>
                </c:pt>
                <c:pt idx="9">
                  <c:v>51</c:v>
                </c:pt>
                <c:pt idx="10">
                  <c:v>65</c:v>
                </c:pt>
                <c:pt idx="11">
                  <c:v>51</c:v>
                </c:pt>
                <c:pt idx="12">
                  <c:v>80</c:v>
                </c:pt>
                <c:pt idx="13">
                  <c:v>52</c:v>
                </c:pt>
                <c:pt idx="14">
                  <c:v>62</c:v>
                </c:pt>
                <c:pt idx="15">
                  <c:v>54</c:v>
                </c:pt>
                <c:pt idx="16">
                  <c:v>61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91DC-4615-808A-1F27C534F225}"/>
            </c:ext>
          </c:extLst>
        </c:ser>
        <c:ser>
          <c:idx val="19"/>
          <c:order val="19"/>
          <c:tx>
            <c:strRef>
              <c:f>[Comparison.xlsx]EncTurnedOff!$A$382:$A$401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4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[Comparison.xlsx]EncTurnedOff!$B$382:$B$401</c:f>
              <c:numCache>
                <c:formatCode>General</c:formatCode>
                <c:ptCount val="20"/>
                <c:pt idx="0">
                  <c:v>54</c:v>
                </c:pt>
                <c:pt idx="1">
                  <c:v>52</c:v>
                </c:pt>
                <c:pt idx="2">
                  <c:v>51</c:v>
                </c:pt>
                <c:pt idx="3">
                  <c:v>51</c:v>
                </c:pt>
                <c:pt idx="4">
                  <c:v>50</c:v>
                </c:pt>
                <c:pt idx="5">
                  <c:v>54</c:v>
                </c:pt>
                <c:pt idx="6">
                  <c:v>62</c:v>
                </c:pt>
                <c:pt idx="7">
                  <c:v>51</c:v>
                </c:pt>
                <c:pt idx="8">
                  <c:v>68</c:v>
                </c:pt>
                <c:pt idx="9">
                  <c:v>53</c:v>
                </c:pt>
                <c:pt idx="10">
                  <c:v>68</c:v>
                </c:pt>
                <c:pt idx="11">
                  <c:v>53</c:v>
                </c:pt>
                <c:pt idx="12">
                  <c:v>67</c:v>
                </c:pt>
                <c:pt idx="13">
                  <c:v>53</c:v>
                </c:pt>
                <c:pt idx="14">
                  <c:v>59</c:v>
                </c:pt>
                <c:pt idx="15">
                  <c:v>55</c:v>
                </c:pt>
                <c:pt idx="16">
                  <c:v>91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1DC-4615-808A-1F27C534F225}"/>
            </c:ext>
          </c:extLst>
        </c:ser>
        <c:ser>
          <c:idx val="20"/>
          <c:order val="20"/>
          <c:tx>
            <c:strRef>
              <c:f>[Comparison.xlsx]EncTurnedOff!$A$402:$A$421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4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52</c:v>
                </c:pt>
                <c:pt idx="2">
                  <c:v>53</c:v>
                </c:pt>
                <c:pt idx="3">
                  <c:v>52</c:v>
                </c:pt>
                <c:pt idx="4">
                  <c:v>59</c:v>
                </c:pt>
                <c:pt idx="5">
                  <c:v>52</c:v>
                </c:pt>
                <c:pt idx="6">
                  <c:v>83</c:v>
                </c:pt>
                <c:pt idx="7">
                  <c:v>55</c:v>
                </c:pt>
                <c:pt idx="8">
                  <c:v>67</c:v>
                </c:pt>
                <c:pt idx="9">
                  <c:v>57</c:v>
                </c:pt>
                <c:pt idx="10">
                  <c:v>69</c:v>
                </c:pt>
                <c:pt idx="11">
                  <c:v>54</c:v>
                </c:pt>
                <c:pt idx="12">
                  <c:v>62</c:v>
                </c:pt>
                <c:pt idx="13">
                  <c:v>66</c:v>
                </c:pt>
                <c:pt idx="14">
                  <c:v>64</c:v>
                </c:pt>
                <c:pt idx="15">
                  <c:v>75</c:v>
                </c:pt>
                <c:pt idx="16">
                  <c:v>83</c:v>
                </c:pt>
                <c:pt idx="17">
                  <c:v>21</c:v>
                </c:pt>
                <c:pt idx="18">
                  <c:v>15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1DC-4615-808A-1F27C534F225}"/>
            </c:ext>
          </c:extLst>
        </c:ser>
        <c:ser>
          <c:idx val="21"/>
          <c:order val="21"/>
          <c:tx>
            <c:strRef>
              <c:f>[Comparison.xlsx]EncTurnedOff!$A$422:$A$441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4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[Comparison.xlsx]EncTurnedOff!$B$422:$B$441</c:f>
              <c:numCache>
                <c:formatCode>General</c:formatCode>
                <c:ptCount val="20"/>
                <c:pt idx="0">
                  <c:v>98</c:v>
                </c:pt>
                <c:pt idx="1">
                  <c:v>10</c:v>
                </c:pt>
                <c:pt idx="2">
                  <c:v>80</c:v>
                </c:pt>
                <c:pt idx="3">
                  <c:v>64</c:v>
                </c:pt>
                <c:pt idx="4">
                  <c:v>62</c:v>
                </c:pt>
                <c:pt idx="5">
                  <c:v>67</c:v>
                </c:pt>
                <c:pt idx="6">
                  <c:v>81</c:v>
                </c:pt>
                <c:pt idx="7">
                  <c:v>72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57</c:v>
                </c:pt>
                <c:pt idx="12">
                  <c:v>71</c:v>
                </c:pt>
                <c:pt idx="13">
                  <c:v>58</c:v>
                </c:pt>
                <c:pt idx="14">
                  <c:v>77</c:v>
                </c:pt>
                <c:pt idx="15">
                  <c:v>59</c:v>
                </c:pt>
                <c:pt idx="16">
                  <c:v>86</c:v>
                </c:pt>
                <c:pt idx="17">
                  <c:v>13</c:v>
                </c:pt>
                <c:pt idx="18">
                  <c:v>11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1DC-4615-808A-1F27C534F225}"/>
            </c:ext>
          </c:extLst>
        </c:ser>
        <c:ser>
          <c:idx val="22"/>
          <c:order val="22"/>
          <c:tx>
            <c:strRef>
              <c:f>[Comparison.xlsx]EncTurnedOff!$A$442:$A$461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4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[Comparison.xlsx]EncTurnedOff!$B$442:$B$461</c:f>
              <c:numCache>
                <c:formatCode>General</c:formatCode>
                <c:ptCount val="20"/>
                <c:pt idx="0">
                  <c:v>66</c:v>
                </c:pt>
                <c:pt idx="1">
                  <c:v>59</c:v>
                </c:pt>
                <c:pt idx="2">
                  <c:v>71</c:v>
                </c:pt>
                <c:pt idx="3">
                  <c:v>70</c:v>
                </c:pt>
                <c:pt idx="4">
                  <c:v>61</c:v>
                </c:pt>
                <c:pt idx="5">
                  <c:v>62</c:v>
                </c:pt>
                <c:pt idx="6">
                  <c:v>78</c:v>
                </c:pt>
                <c:pt idx="7">
                  <c:v>58</c:v>
                </c:pt>
                <c:pt idx="8">
                  <c:v>75</c:v>
                </c:pt>
                <c:pt idx="9">
                  <c:v>58</c:v>
                </c:pt>
                <c:pt idx="10">
                  <c:v>76</c:v>
                </c:pt>
                <c:pt idx="11">
                  <c:v>61</c:v>
                </c:pt>
                <c:pt idx="12">
                  <c:v>70</c:v>
                </c:pt>
                <c:pt idx="13">
                  <c:v>58</c:v>
                </c:pt>
                <c:pt idx="14">
                  <c:v>76</c:v>
                </c:pt>
                <c:pt idx="15">
                  <c:v>61</c:v>
                </c:pt>
                <c:pt idx="16">
                  <c:v>77</c:v>
                </c:pt>
                <c:pt idx="17">
                  <c:v>8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91DC-4615-808A-1F27C534F225}"/>
            </c:ext>
          </c:extLst>
        </c:ser>
        <c:ser>
          <c:idx val="23"/>
          <c:order val="23"/>
          <c:tx>
            <c:strRef>
              <c:f>[Comparison.xlsx]EncTurnedOff!$A$462:$A$481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4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[Comparison.xlsx]EncTurnedOff!$B$462:$B$481</c:f>
              <c:numCache>
                <c:formatCode>General</c:formatCode>
                <c:ptCount val="20"/>
                <c:pt idx="0">
                  <c:v>61</c:v>
                </c:pt>
                <c:pt idx="1">
                  <c:v>61</c:v>
                </c:pt>
                <c:pt idx="2">
                  <c:v>70</c:v>
                </c:pt>
                <c:pt idx="3">
                  <c:v>62</c:v>
                </c:pt>
                <c:pt idx="4">
                  <c:v>70</c:v>
                </c:pt>
                <c:pt idx="5">
                  <c:v>59</c:v>
                </c:pt>
                <c:pt idx="6">
                  <c:v>72</c:v>
                </c:pt>
                <c:pt idx="7">
                  <c:v>61</c:v>
                </c:pt>
                <c:pt idx="8">
                  <c:v>75</c:v>
                </c:pt>
                <c:pt idx="9">
                  <c:v>64</c:v>
                </c:pt>
                <c:pt idx="10">
                  <c:v>76</c:v>
                </c:pt>
                <c:pt idx="11">
                  <c:v>70</c:v>
                </c:pt>
                <c:pt idx="12">
                  <c:v>76</c:v>
                </c:pt>
                <c:pt idx="13">
                  <c:v>75</c:v>
                </c:pt>
                <c:pt idx="14">
                  <c:v>74</c:v>
                </c:pt>
                <c:pt idx="15">
                  <c:v>62</c:v>
                </c:pt>
                <c:pt idx="16">
                  <c:v>71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1DC-4615-808A-1F27C534F225}"/>
            </c:ext>
          </c:extLst>
        </c:ser>
        <c:ser>
          <c:idx val="24"/>
          <c:order val="24"/>
          <c:tx>
            <c:strRef>
              <c:f>[Comparison.xlsx]EncTurnedOff!$A$482:$A$501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4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[Comparison.xlsx]EncTurnedOff!$B$482:$B$501</c:f>
              <c:numCache>
                <c:formatCode>General</c:formatCode>
                <c:ptCount val="20"/>
                <c:pt idx="0">
                  <c:v>66</c:v>
                </c:pt>
                <c:pt idx="1">
                  <c:v>63</c:v>
                </c:pt>
                <c:pt idx="2">
                  <c:v>61</c:v>
                </c:pt>
                <c:pt idx="3">
                  <c:v>72</c:v>
                </c:pt>
                <c:pt idx="4">
                  <c:v>67</c:v>
                </c:pt>
                <c:pt idx="5">
                  <c:v>61</c:v>
                </c:pt>
                <c:pt idx="6">
                  <c:v>72</c:v>
                </c:pt>
                <c:pt idx="7">
                  <c:v>64</c:v>
                </c:pt>
                <c:pt idx="8">
                  <c:v>80</c:v>
                </c:pt>
                <c:pt idx="9">
                  <c:v>64</c:v>
                </c:pt>
                <c:pt idx="10">
                  <c:v>75</c:v>
                </c:pt>
                <c:pt idx="11">
                  <c:v>72</c:v>
                </c:pt>
                <c:pt idx="12">
                  <c:v>77</c:v>
                </c:pt>
                <c:pt idx="13">
                  <c:v>72</c:v>
                </c:pt>
                <c:pt idx="14">
                  <c:v>85</c:v>
                </c:pt>
                <c:pt idx="15">
                  <c:v>70</c:v>
                </c:pt>
                <c:pt idx="16">
                  <c:v>72</c:v>
                </c:pt>
                <c:pt idx="17">
                  <c:v>7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91DC-4615-808A-1F27C534F225}"/>
            </c:ext>
          </c:extLst>
        </c:ser>
        <c:ser>
          <c:idx val="25"/>
          <c:order val="25"/>
          <c:tx>
            <c:strRef>
              <c:f>[Comparison.xlsx]EncTurnedOff!$A$502:$A$521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4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[Comparison.xlsx]EncTurnedOff!$B$502:$B$521</c:f>
              <c:numCache>
                <c:formatCode>General</c:formatCode>
                <c:ptCount val="20"/>
                <c:pt idx="0">
                  <c:v>73</c:v>
                </c:pt>
                <c:pt idx="1">
                  <c:v>67</c:v>
                </c:pt>
                <c:pt idx="2">
                  <c:v>74</c:v>
                </c:pt>
                <c:pt idx="3">
                  <c:v>79</c:v>
                </c:pt>
                <c:pt idx="4">
                  <c:v>79</c:v>
                </c:pt>
                <c:pt idx="5">
                  <c:v>66</c:v>
                </c:pt>
                <c:pt idx="6">
                  <c:v>81</c:v>
                </c:pt>
                <c:pt idx="7">
                  <c:v>69</c:v>
                </c:pt>
                <c:pt idx="8">
                  <c:v>86</c:v>
                </c:pt>
                <c:pt idx="9">
                  <c:v>73</c:v>
                </c:pt>
                <c:pt idx="10">
                  <c:v>86</c:v>
                </c:pt>
                <c:pt idx="11">
                  <c:v>74</c:v>
                </c:pt>
                <c:pt idx="12">
                  <c:v>90</c:v>
                </c:pt>
                <c:pt idx="13">
                  <c:v>77</c:v>
                </c:pt>
                <c:pt idx="14">
                  <c:v>87</c:v>
                </c:pt>
                <c:pt idx="15">
                  <c:v>68</c:v>
                </c:pt>
                <c:pt idx="16">
                  <c:v>82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1DC-4615-808A-1F27C534F225}"/>
            </c:ext>
          </c:extLst>
        </c:ser>
        <c:ser>
          <c:idx val="26"/>
          <c:order val="26"/>
          <c:tx>
            <c:strRef>
              <c:f>[Comparison.xlsx]EncTurnedOff!$A$522:$A$541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4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73</c:v>
                </c:pt>
                <c:pt idx="2">
                  <c:v>80</c:v>
                </c:pt>
                <c:pt idx="3">
                  <c:v>71</c:v>
                </c:pt>
                <c:pt idx="4">
                  <c:v>73</c:v>
                </c:pt>
                <c:pt idx="5">
                  <c:v>68</c:v>
                </c:pt>
                <c:pt idx="6">
                  <c:v>72</c:v>
                </c:pt>
                <c:pt idx="7">
                  <c:v>67</c:v>
                </c:pt>
                <c:pt idx="8">
                  <c:v>83</c:v>
                </c:pt>
                <c:pt idx="9">
                  <c:v>71</c:v>
                </c:pt>
                <c:pt idx="10">
                  <c:v>76</c:v>
                </c:pt>
                <c:pt idx="11">
                  <c:v>67</c:v>
                </c:pt>
                <c:pt idx="12">
                  <c:v>84</c:v>
                </c:pt>
                <c:pt idx="13">
                  <c:v>70</c:v>
                </c:pt>
                <c:pt idx="14">
                  <c:v>80</c:v>
                </c:pt>
                <c:pt idx="15">
                  <c:v>70</c:v>
                </c:pt>
                <c:pt idx="16">
                  <c:v>102</c:v>
                </c:pt>
                <c:pt idx="17">
                  <c:v>10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91DC-4615-808A-1F27C534F225}"/>
            </c:ext>
          </c:extLst>
        </c:ser>
        <c:ser>
          <c:idx val="27"/>
          <c:order val="27"/>
          <c:tx>
            <c:strRef>
              <c:f>[Comparison.xlsx]EncTurnedOff!$A$542:$A$561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4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[Comparison.xlsx]EncTurnedOff!$B$542:$B$561</c:f>
              <c:numCache>
                <c:formatCode>General</c:formatCode>
                <c:ptCount val="20"/>
                <c:pt idx="0">
                  <c:v>78</c:v>
                </c:pt>
                <c:pt idx="1">
                  <c:v>78</c:v>
                </c:pt>
                <c:pt idx="2">
                  <c:v>73</c:v>
                </c:pt>
                <c:pt idx="3">
                  <c:v>66</c:v>
                </c:pt>
                <c:pt idx="4">
                  <c:v>68</c:v>
                </c:pt>
                <c:pt idx="5">
                  <c:v>78</c:v>
                </c:pt>
                <c:pt idx="6">
                  <c:v>84</c:v>
                </c:pt>
                <c:pt idx="7">
                  <c:v>70</c:v>
                </c:pt>
                <c:pt idx="8">
                  <c:v>90</c:v>
                </c:pt>
                <c:pt idx="9">
                  <c:v>70</c:v>
                </c:pt>
                <c:pt idx="10">
                  <c:v>91</c:v>
                </c:pt>
                <c:pt idx="11">
                  <c:v>70</c:v>
                </c:pt>
                <c:pt idx="12">
                  <c:v>98</c:v>
                </c:pt>
                <c:pt idx="13">
                  <c:v>69</c:v>
                </c:pt>
                <c:pt idx="14">
                  <c:v>113</c:v>
                </c:pt>
                <c:pt idx="15">
                  <c:v>70</c:v>
                </c:pt>
                <c:pt idx="16">
                  <c:v>84</c:v>
                </c:pt>
                <c:pt idx="17">
                  <c:v>9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91DC-4615-808A-1F27C534F225}"/>
            </c:ext>
          </c:extLst>
        </c:ser>
        <c:ser>
          <c:idx val="28"/>
          <c:order val="28"/>
          <c:tx>
            <c:strRef>
              <c:f>[Comparison.xlsx]EncTurnedOff!$A$562:$A$581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4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[Comparison.xlsx]EncTurnedOff!$B$562:$B$581</c:f>
              <c:numCache>
                <c:formatCode>General</c:formatCode>
                <c:ptCount val="20"/>
                <c:pt idx="0">
                  <c:v>73</c:v>
                </c:pt>
                <c:pt idx="1">
                  <c:v>75</c:v>
                </c:pt>
                <c:pt idx="2">
                  <c:v>71</c:v>
                </c:pt>
                <c:pt idx="3">
                  <c:v>70</c:v>
                </c:pt>
                <c:pt idx="4">
                  <c:v>74</c:v>
                </c:pt>
                <c:pt idx="5">
                  <c:v>84</c:v>
                </c:pt>
                <c:pt idx="6">
                  <c:v>100</c:v>
                </c:pt>
                <c:pt idx="7">
                  <c:v>72</c:v>
                </c:pt>
                <c:pt idx="8">
                  <c:v>81</c:v>
                </c:pt>
                <c:pt idx="9">
                  <c:v>70</c:v>
                </c:pt>
                <c:pt idx="10">
                  <c:v>85</c:v>
                </c:pt>
                <c:pt idx="11">
                  <c:v>71</c:v>
                </c:pt>
                <c:pt idx="12">
                  <c:v>78</c:v>
                </c:pt>
                <c:pt idx="13">
                  <c:v>90</c:v>
                </c:pt>
                <c:pt idx="14">
                  <c:v>86</c:v>
                </c:pt>
                <c:pt idx="15">
                  <c:v>72</c:v>
                </c:pt>
                <c:pt idx="16">
                  <c:v>89</c:v>
                </c:pt>
                <c:pt idx="17">
                  <c:v>9</c:v>
                </c:pt>
                <c:pt idx="18">
                  <c:v>15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91DC-4615-808A-1F27C534F225}"/>
            </c:ext>
          </c:extLst>
        </c:ser>
        <c:ser>
          <c:idx val="29"/>
          <c:order val="29"/>
          <c:tx>
            <c:strRef>
              <c:f>[Comparison.xlsx]EncTurnedOff!$A$582:$A$601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4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[Comparison.xlsx]EncTurnedOff!$B$582:$B$601</c:f>
              <c:numCache>
                <c:formatCode>General</c:formatCode>
                <c:ptCount val="20"/>
                <c:pt idx="0">
                  <c:v>76</c:v>
                </c:pt>
                <c:pt idx="1">
                  <c:v>75</c:v>
                </c:pt>
                <c:pt idx="2">
                  <c:v>74</c:v>
                </c:pt>
                <c:pt idx="3">
                  <c:v>75</c:v>
                </c:pt>
                <c:pt idx="4">
                  <c:v>76</c:v>
                </c:pt>
                <c:pt idx="5">
                  <c:v>74</c:v>
                </c:pt>
                <c:pt idx="6">
                  <c:v>98</c:v>
                </c:pt>
                <c:pt idx="7">
                  <c:v>77</c:v>
                </c:pt>
                <c:pt idx="8">
                  <c:v>97</c:v>
                </c:pt>
                <c:pt idx="9">
                  <c:v>83</c:v>
                </c:pt>
                <c:pt idx="10">
                  <c:v>85</c:v>
                </c:pt>
                <c:pt idx="11">
                  <c:v>71</c:v>
                </c:pt>
                <c:pt idx="12">
                  <c:v>84</c:v>
                </c:pt>
                <c:pt idx="13">
                  <c:v>77</c:v>
                </c:pt>
                <c:pt idx="14">
                  <c:v>91</c:v>
                </c:pt>
                <c:pt idx="15">
                  <c:v>90</c:v>
                </c:pt>
                <c:pt idx="16">
                  <c:v>94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91DC-4615-808A-1F27C534F2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r>
              <a:rPr lang="en-US" sz="3200" b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r>
              <a:rPr lang="en-US" sz="3200" b="0" baseline="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Turned On (Avg. 43.71ms)</a:t>
            </a:r>
            <a:endParaRPr lang="en-US" sz="32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100" baseline="0">
              <a:solidFill>
                <a:schemeClr val="lt1">
                  <a:lumMod val="95000"/>
                </a:schemeClr>
              </a:solidFill>
              <a:effectLst/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[Comparison.xlsx]EncTurnedOn!$A$2:$A$21</c:f>
              <c:strCach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strCache>
            </c:strRef>
          </c:tx>
          <c:spPr>
            <a:ln w="34925" cap="rnd">
              <a:solidFill>
                <a:schemeClr val="accent6">
                  <a:tint val="3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[Comparison.xlsx]EncTurnedOn!$B$2:$B$21</c:f>
              <c:numCache>
                <c:formatCode>General</c:formatCode>
                <c:ptCount val="20"/>
                <c:pt idx="0">
                  <c:v>37</c:v>
                </c:pt>
                <c:pt idx="1">
                  <c:v>12</c:v>
                </c:pt>
                <c:pt idx="2">
                  <c:v>10</c:v>
                </c:pt>
                <c:pt idx="3">
                  <c:v>11</c:v>
                </c:pt>
                <c:pt idx="4">
                  <c:v>10</c:v>
                </c:pt>
                <c:pt idx="5">
                  <c:v>10</c:v>
                </c:pt>
                <c:pt idx="6">
                  <c:v>37</c:v>
                </c:pt>
                <c:pt idx="7">
                  <c:v>11</c:v>
                </c:pt>
                <c:pt idx="8">
                  <c:v>22</c:v>
                </c:pt>
                <c:pt idx="9">
                  <c:v>13</c:v>
                </c:pt>
                <c:pt idx="10">
                  <c:v>24</c:v>
                </c:pt>
                <c:pt idx="11">
                  <c:v>15</c:v>
                </c:pt>
                <c:pt idx="12">
                  <c:v>23</c:v>
                </c:pt>
                <c:pt idx="13">
                  <c:v>14</c:v>
                </c:pt>
                <c:pt idx="14">
                  <c:v>28</c:v>
                </c:pt>
                <c:pt idx="15">
                  <c:v>12</c:v>
                </c:pt>
                <c:pt idx="16">
                  <c:v>26</c:v>
                </c:pt>
                <c:pt idx="17">
                  <c:v>11</c:v>
                </c:pt>
                <c:pt idx="18">
                  <c:v>9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41-42A1-A959-14710CA5B00F}"/>
            </c:ext>
          </c:extLst>
        </c:ser>
        <c:ser>
          <c:idx val="1"/>
          <c:order val="1"/>
          <c:tx>
            <c:strRef>
              <c:f>[Comparison.xlsx]EncTurnedOn!$A$22:$A$41</c:f>
              <c:strCach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strCache>
            </c:strRef>
          </c:tx>
          <c:spPr>
            <a:ln w="34925" cap="rnd">
              <a:solidFill>
                <a:schemeClr val="accent6">
                  <a:tint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[Comparison.xlsx]UnEncrypted!$D$2:$D$31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[Comparison.xlsx]EncTurnedOn!$B$22:$B$41</c:f>
              <c:numCache>
                <c:formatCode>General</c:formatCode>
                <c:ptCount val="20"/>
                <c:pt idx="0">
                  <c:v>13</c:v>
                </c:pt>
                <c:pt idx="1">
                  <c:v>13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29</c:v>
                </c:pt>
                <c:pt idx="7">
                  <c:v>13</c:v>
                </c:pt>
                <c:pt idx="8">
                  <c:v>23</c:v>
                </c:pt>
                <c:pt idx="9">
                  <c:v>16</c:v>
                </c:pt>
                <c:pt idx="10">
                  <c:v>23</c:v>
                </c:pt>
                <c:pt idx="11">
                  <c:v>15</c:v>
                </c:pt>
                <c:pt idx="12">
                  <c:v>27</c:v>
                </c:pt>
                <c:pt idx="13">
                  <c:v>17</c:v>
                </c:pt>
                <c:pt idx="14">
                  <c:v>23</c:v>
                </c:pt>
                <c:pt idx="15">
                  <c:v>15</c:v>
                </c:pt>
                <c:pt idx="16">
                  <c:v>25</c:v>
                </c:pt>
                <c:pt idx="17">
                  <c:v>10</c:v>
                </c:pt>
                <c:pt idx="18">
                  <c:v>10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41-42A1-A959-14710CA5B00F}"/>
            </c:ext>
          </c:extLst>
        </c:ser>
        <c:ser>
          <c:idx val="2"/>
          <c:order val="2"/>
          <c:tx>
            <c:strRef>
              <c:f>[Comparison.xlsx]EncTurnedOn!$A$42:$A$61</c:f>
              <c:strCache>
                <c:ptCount val="2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strCache>
            </c:strRef>
          </c:tx>
          <c:spPr>
            <a:ln w="34925" cap="rnd">
              <a:solidFill>
                <a:schemeClr val="accent6">
                  <a:tint val="4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[Comparison.xlsx]EncTurnedOn!$B$42:$B$61</c:f>
              <c:numCache>
                <c:formatCode>General</c:formatCode>
                <c:ptCount val="20"/>
                <c:pt idx="0">
                  <c:v>15</c:v>
                </c:pt>
                <c:pt idx="1">
                  <c:v>16</c:v>
                </c:pt>
                <c:pt idx="2">
                  <c:v>18</c:v>
                </c:pt>
                <c:pt idx="3">
                  <c:v>17</c:v>
                </c:pt>
                <c:pt idx="4">
                  <c:v>15</c:v>
                </c:pt>
                <c:pt idx="5">
                  <c:v>17</c:v>
                </c:pt>
                <c:pt idx="6">
                  <c:v>25</c:v>
                </c:pt>
                <c:pt idx="7">
                  <c:v>16</c:v>
                </c:pt>
                <c:pt idx="8">
                  <c:v>33</c:v>
                </c:pt>
                <c:pt idx="9">
                  <c:v>19</c:v>
                </c:pt>
                <c:pt idx="10">
                  <c:v>24</c:v>
                </c:pt>
                <c:pt idx="11">
                  <c:v>18</c:v>
                </c:pt>
                <c:pt idx="12">
                  <c:v>24</c:v>
                </c:pt>
                <c:pt idx="13">
                  <c:v>16</c:v>
                </c:pt>
                <c:pt idx="14">
                  <c:v>32</c:v>
                </c:pt>
                <c:pt idx="15">
                  <c:v>20</c:v>
                </c:pt>
                <c:pt idx="16">
                  <c:v>24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41-42A1-A959-14710CA5B00F}"/>
            </c:ext>
          </c:extLst>
        </c:ser>
        <c:ser>
          <c:idx val="3"/>
          <c:order val="3"/>
          <c:tx>
            <c:strRef>
              <c:f>[Comparison.xlsx]EncTurnedOn!$A$62:$A$81</c:f>
              <c:strCach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strCache>
            </c:strRef>
          </c:tx>
          <c:spPr>
            <a:ln w="34925" cap="rnd">
              <a:solidFill>
                <a:schemeClr val="accent6">
                  <a:tint val="4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[Comparison.xlsx]EncTurnedOn!$B$62:$B$81</c:f>
              <c:numCache>
                <c:formatCode>General</c:formatCode>
                <c:ptCount val="20"/>
                <c:pt idx="0">
                  <c:v>19</c:v>
                </c:pt>
                <c:pt idx="1">
                  <c:v>16</c:v>
                </c:pt>
                <c:pt idx="2">
                  <c:v>19</c:v>
                </c:pt>
                <c:pt idx="3">
                  <c:v>18</c:v>
                </c:pt>
                <c:pt idx="4">
                  <c:v>17</c:v>
                </c:pt>
                <c:pt idx="5">
                  <c:v>20</c:v>
                </c:pt>
                <c:pt idx="6">
                  <c:v>36</c:v>
                </c:pt>
                <c:pt idx="7">
                  <c:v>17</c:v>
                </c:pt>
                <c:pt idx="8">
                  <c:v>34</c:v>
                </c:pt>
                <c:pt idx="9">
                  <c:v>18</c:v>
                </c:pt>
                <c:pt idx="10">
                  <c:v>28</c:v>
                </c:pt>
                <c:pt idx="11">
                  <c:v>22</c:v>
                </c:pt>
                <c:pt idx="12">
                  <c:v>31</c:v>
                </c:pt>
                <c:pt idx="13">
                  <c:v>18</c:v>
                </c:pt>
                <c:pt idx="14">
                  <c:v>34</c:v>
                </c:pt>
                <c:pt idx="15">
                  <c:v>21</c:v>
                </c:pt>
                <c:pt idx="16">
                  <c:v>35</c:v>
                </c:pt>
                <c:pt idx="17">
                  <c:v>7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41-42A1-A959-14710CA5B00F}"/>
            </c:ext>
          </c:extLst>
        </c:ser>
        <c:ser>
          <c:idx val="4"/>
          <c:order val="4"/>
          <c:tx>
            <c:strRef>
              <c:f>[Comparison.xlsx]EncTurnedOn!$A$82:$A$101</c:f>
              <c:strCache>
                <c:ptCount val="2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</c:strCache>
            </c:strRef>
          </c:tx>
          <c:spPr>
            <a:ln w="34925" cap="rnd">
              <a:solidFill>
                <a:schemeClr val="accent6">
                  <a:tint val="5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[Comparison.xlsx]EncTurnedOn!$B$82:$B$101</c:f>
              <c:numCache>
                <c:formatCode>General</c:formatCode>
                <c:ptCount val="20"/>
                <c:pt idx="0">
                  <c:v>19</c:v>
                </c:pt>
                <c:pt idx="1">
                  <c:v>62</c:v>
                </c:pt>
                <c:pt idx="2">
                  <c:v>22</c:v>
                </c:pt>
                <c:pt idx="3">
                  <c:v>19</c:v>
                </c:pt>
                <c:pt idx="4">
                  <c:v>19</c:v>
                </c:pt>
                <c:pt idx="5">
                  <c:v>21</c:v>
                </c:pt>
                <c:pt idx="6">
                  <c:v>38</c:v>
                </c:pt>
                <c:pt idx="7">
                  <c:v>21</c:v>
                </c:pt>
                <c:pt idx="8">
                  <c:v>33</c:v>
                </c:pt>
                <c:pt idx="9">
                  <c:v>19</c:v>
                </c:pt>
                <c:pt idx="10">
                  <c:v>34</c:v>
                </c:pt>
                <c:pt idx="11">
                  <c:v>20</c:v>
                </c:pt>
                <c:pt idx="12">
                  <c:v>30</c:v>
                </c:pt>
                <c:pt idx="13">
                  <c:v>26</c:v>
                </c:pt>
                <c:pt idx="14">
                  <c:v>38</c:v>
                </c:pt>
                <c:pt idx="15">
                  <c:v>24</c:v>
                </c:pt>
                <c:pt idx="16">
                  <c:v>39</c:v>
                </c:pt>
                <c:pt idx="17">
                  <c:v>14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841-42A1-A959-14710CA5B00F}"/>
            </c:ext>
          </c:extLst>
        </c:ser>
        <c:ser>
          <c:idx val="5"/>
          <c:order val="5"/>
          <c:tx>
            <c:strRef>
              <c:f>[Comparison.xlsx]EncTurnedOn!$A$102:$A$121</c:f>
              <c:strCache>
                <c:ptCount val="20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</c:strCache>
            </c:strRef>
          </c:tx>
          <c:spPr>
            <a:ln w="34925" cap="rnd">
              <a:solidFill>
                <a:schemeClr val="accent6">
                  <a:tint val="5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[Comparison.xlsx]EncTurnedOn!$B$102:$B$121</c:f>
              <c:numCache>
                <c:formatCode>General</c:formatCode>
                <c:ptCount val="20"/>
                <c:pt idx="0">
                  <c:v>21</c:v>
                </c:pt>
                <c:pt idx="1">
                  <c:v>21</c:v>
                </c:pt>
                <c:pt idx="2">
                  <c:v>23</c:v>
                </c:pt>
                <c:pt idx="3">
                  <c:v>24</c:v>
                </c:pt>
                <c:pt idx="4">
                  <c:v>24</c:v>
                </c:pt>
                <c:pt idx="5">
                  <c:v>23</c:v>
                </c:pt>
                <c:pt idx="6">
                  <c:v>35</c:v>
                </c:pt>
                <c:pt idx="7">
                  <c:v>24</c:v>
                </c:pt>
                <c:pt idx="8">
                  <c:v>38</c:v>
                </c:pt>
                <c:pt idx="9">
                  <c:v>23</c:v>
                </c:pt>
                <c:pt idx="10">
                  <c:v>38</c:v>
                </c:pt>
                <c:pt idx="11">
                  <c:v>23</c:v>
                </c:pt>
                <c:pt idx="12">
                  <c:v>32</c:v>
                </c:pt>
                <c:pt idx="13">
                  <c:v>24</c:v>
                </c:pt>
                <c:pt idx="14">
                  <c:v>40</c:v>
                </c:pt>
                <c:pt idx="15">
                  <c:v>23</c:v>
                </c:pt>
                <c:pt idx="16">
                  <c:v>30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841-42A1-A959-14710CA5B00F}"/>
            </c:ext>
          </c:extLst>
        </c:ser>
        <c:ser>
          <c:idx val="6"/>
          <c:order val="6"/>
          <c:tx>
            <c:strRef>
              <c:f>[Comparison.xlsx]EncTurnedOn!$A$122:$A$141</c:f>
              <c:strCache>
                <c:ptCount val="20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</c:strCache>
            </c:strRef>
          </c:tx>
          <c:spPr>
            <a:ln w="34925" cap="rnd">
              <a:solidFill>
                <a:schemeClr val="accent6">
                  <a:tint val="6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[Comparison.xlsx]EncTurnedOn!$B$122:$B$141</c:f>
              <c:numCache>
                <c:formatCode>General</c:formatCode>
                <c:ptCount val="20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23</c:v>
                </c:pt>
                <c:pt idx="4">
                  <c:v>23</c:v>
                </c:pt>
                <c:pt idx="5">
                  <c:v>28</c:v>
                </c:pt>
                <c:pt idx="6">
                  <c:v>35</c:v>
                </c:pt>
                <c:pt idx="7">
                  <c:v>25</c:v>
                </c:pt>
                <c:pt idx="8">
                  <c:v>37</c:v>
                </c:pt>
                <c:pt idx="9">
                  <c:v>29</c:v>
                </c:pt>
                <c:pt idx="10">
                  <c:v>40</c:v>
                </c:pt>
                <c:pt idx="11">
                  <c:v>25</c:v>
                </c:pt>
                <c:pt idx="12">
                  <c:v>40</c:v>
                </c:pt>
                <c:pt idx="13">
                  <c:v>27</c:v>
                </c:pt>
                <c:pt idx="14">
                  <c:v>39</c:v>
                </c:pt>
                <c:pt idx="15">
                  <c:v>28</c:v>
                </c:pt>
                <c:pt idx="16">
                  <c:v>44</c:v>
                </c:pt>
                <c:pt idx="17">
                  <c:v>10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841-42A1-A959-14710CA5B00F}"/>
            </c:ext>
          </c:extLst>
        </c:ser>
        <c:ser>
          <c:idx val="7"/>
          <c:order val="7"/>
          <c:tx>
            <c:strRef>
              <c:f>[Comparison.xlsx]EncTurnedOn!$A$142:$A$161</c:f>
              <c:strCache>
                <c:ptCount val="20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strCache>
            </c:strRef>
          </c:tx>
          <c:spPr>
            <a:ln w="34925" cap="rnd">
              <a:solidFill>
                <a:schemeClr val="accent6">
                  <a:tint val="6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[Comparison.xlsx]EncTurnedOn!$B$142:$B$161</c:f>
              <c:numCache>
                <c:formatCode>General</c:formatCode>
                <c:ptCount val="20"/>
                <c:pt idx="0">
                  <c:v>26</c:v>
                </c:pt>
                <c:pt idx="1">
                  <c:v>29</c:v>
                </c:pt>
                <c:pt idx="2">
                  <c:v>25</c:v>
                </c:pt>
                <c:pt idx="3">
                  <c:v>29</c:v>
                </c:pt>
                <c:pt idx="4">
                  <c:v>28</c:v>
                </c:pt>
                <c:pt idx="5">
                  <c:v>28</c:v>
                </c:pt>
                <c:pt idx="6">
                  <c:v>65</c:v>
                </c:pt>
                <c:pt idx="7">
                  <c:v>29</c:v>
                </c:pt>
                <c:pt idx="8">
                  <c:v>38</c:v>
                </c:pt>
                <c:pt idx="9">
                  <c:v>29</c:v>
                </c:pt>
                <c:pt idx="10">
                  <c:v>40</c:v>
                </c:pt>
                <c:pt idx="11">
                  <c:v>31</c:v>
                </c:pt>
                <c:pt idx="12">
                  <c:v>36</c:v>
                </c:pt>
                <c:pt idx="13">
                  <c:v>26</c:v>
                </c:pt>
                <c:pt idx="14">
                  <c:v>43</c:v>
                </c:pt>
                <c:pt idx="15">
                  <c:v>37</c:v>
                </c:pt>
                <c:pt idx="16">
                  <c:v>38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841-42A1-A959-14710CA5B00F}"/>
            </c:ext>
          </c:extLst>
        </c:ser>
        <c:ser>
          <c:idx val="8"/>
          <c:order val="8"/>
          <c:tx>
            <c:strRef>
              <c:f>[Comparison.xlsx]EncTurnedOn!$A$162:$A$181</c:f>
              <c:strCache>
                <c:ptCount val="20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9</c:v>
                </c:pt>
                <c:pt idx="8">
                  <c:v>9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strCache>
            </c:strRef>
          </c:tx>
          <c:spPr>
            <a:ln w="34925" cap="rnd">
              <a:solidFill>
                <a:schemeClr val="accent6">
                  <a:tint val="7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[Comparison.xlsx]EncTurnedOn!$B$162:$B$181</c:f>
              <c:numCache>
                <c:formatCode>General</c:formatCode>
                <c:ptCount val="20"/>
                <c:pt idx="0">
                  <c:v>28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50</c:v>
                </c:pt>
                <c:pt idx="5">
                  <c:v>31</c:v>
                </c:pt>
                <c:pt idx="6">
                  <c:v>41</c:v>
                </c:pt>
                <c:pt idx="7">
                  <c:v>30</c:v>
                </c:pt>
                <c:pt idx="8">
                  <c:v>47</c:v>
                </c:pt>
                <c:pt idx="9">
                  <c:v>32</c:v>
                </c:pt>
                <c:pt idx="10">
                  <c:v>51</c:v>
                </c:pt>
                <c:pt idx="11">
                  <c:v>33</c:v>
                </c:pt>
                <c:pt idx="12">
                  <c:v>40</c:v>
                </c:pt>
                <c:pt idx="13">
                  <c:v>31</c:v>
                </c:pt>
                <c:pt idx="14">
                  <c:v>48</c:v>
                </c:pt>
                <c:pt idx="15">
                  <c:v>33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41-42A1-A959-14710CA5B00F}"/>
            </c:ext>
          </c:extLst>
        </c:ser>
        <c:ser>
          <c:idx val="9"/>
          <c:order val="9"/>
          <c:tx>
            <c:strRef>
              <c:f>[Comparison.xlsx]EncTurnedOn!$A$182:$A$201</c:f>
              <c:strCache>
                <c:ptCount val="2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</c:strCache>
            </c:strRef>
          </c:tx>
          <c:spPr>
            <a:ln w="34925" cap="rnd">
              <a:solidFill>
                <a:schemeClr val="accent6">
                  <a:tint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[Comparison.xlsx]EncTurnedOn!$B$182:$B$201</c:f>
              <c:numCache>
                <c:formatCode>General</c:formatCode>
                <c:ptCount val="20"/>
                <c:pt idx="0">
                  <c:v>32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32</c:v>
                </c:pt>
                <c:pt idx="5">
                  <c:v>51</c:v>
                </c:pt>
                <c:pt idx="6">
                  <c:v>48</c:v>
                </c:pt>
                <c:pt idx="7">
                  <c:v>32</c:v>
                </c:pt>
                <c:pt idx="8">
                  <c:v>48</c:v>
                </c:pt>
                <c:pt idx="9">
                  <c:v>34</c:v>
                </c:pt>
                <c:pt idx="10">
                  <c:v>40</c:v>
                </c:pt>
                <c:pt idx="11">
                  <c:v>32</c:v>
                </c:pt>
                <c:pt idx="12">
                  <c:v>54</c:v>
                </c:pt>
                <c:pt idx="13">
                  <c:v>34</c:v>
                </c:pt>
                <c:pt idx="14">
                  <c:v>41</c:v>
                </c:pt>
                <c:pt idx="15">
                  <c:v>36</c:v>
                </c:pt>
                <c:pt idx="16">
                  <c:v>46</c:v>
                </c:pt>
                <c:pt idx="17">
                  <c:v>8</c:v>
                </c:pt>
                <c:pt idx="18">
                  <c:v>9</c:v>
                </c:pt>
                <c:pt idx="19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841-42A1-A959-14710CA5B00F}"/>
            </c:ext>
          </c:extLst>
        </c:ser>
        <c:ser>
          <c:idx val="10"/>
          <c:order val="10"/>
          <c:tx>
            <c:strRef>
              <c:f>[Comparison.xlsx]EncTurnedOn!$A$202:$A$221</c:f>
              <c:strCache>
                <c:ptCount val="20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</c:strCache>
            </c:strRef>
          </c:tx>
          <c:spPr>
            <a:ln w="34925" cap="rnd">
              <a:solidFill>
                <a:schemeClr val="accent6">
                  <a:tint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[Comparison.xlsx]EncTurnedOn!$B$202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841-42A1-A959-14710CA5B00F}"/>
            </c:ext>
          </c:extLst>
        </c:ser>
        <c:ser>
          <c:idx val="11"/>
          <c:order val="11"/>
          <c:tx>
            <c:strRef>
              <c:f>[Comparison.xlsx]EncTurnedOn!$A$222:$A$241</c:f>
              <c:strCache>
                <c:ptCount val="2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</c:strCache>
            </c:strRef>
          </c:tx>
          <c:spPr>
            <a:ln w="34925" cap="rnd">
              <a:solidFill>
                <a:schemeClr val="accent6">
                  <a:tint val="8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[Comparison.xlsx]EncTurnedOn!$B$222:$B$241</c:f>
              <c:numCache>
                <c:formatCode>General</c:formatCode>
                <c:ptCount val="20"/>
                <c:pt idx="0">
                  <c:v>35</c:v>
                </c:pt>
                <c:pt idx="1">
                  <c:v>35</c:v>
                </c:pt>
                <c:pt idx="2">
                  <c:v>33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48</c:v>
                </c:pt>
                <c:pt idx="7">
                  <c:v>37</c:v>
                </c:pt>
                <c:pt idx="8">
                  <c:v>49</c:v>
                </c:pt>
                <c:pt idx="9">
                  <c:v>35</c:v>
                </c:pt>
                <c:pt idx="10">
                  <c:v>47</c:v>
                </c:pt>
                <c:pt idx="11">
                  <c:v>50</c:v>
                </c:pt>
                <c:pt idx="12">
                  <c:v>54</c:v>
                </c:pt>
                <c:pt idx="13">
                  <c:v>37</c:v>
                </c:pt>
                <c:pt idx="14">
                  <c:v>53</c:v>
                </c:pt>
                <c:pt idx="15">
                  <c:v>38</c:v>
                </c:pt>
                <c:pt idx="16">
                  <c:v>53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841-42A1-A959-14710CA5B00F}"/>
            </c:ext>
          </c:extLst>
        </c:ser>
        <c:ser>
          <c:idx val="12"/>
          <c:order val="12"/>
          <c:tx>
            <c:strRef>
              <c:f>[Comparison.xlsx]EncTurnedOn!$A$242:$A$261</c:f>
              <c:strCache>
                <c:ptCount val="20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</c:strCache>
            </c:strRef>
          </c:tx>
          <c:spPr>
            <a:ln w="34925" cap="rnd">
              <a:solidFill>
                <a:schemeClr val="accent6">
                  <a:tint val="8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[Comparison.xlsx]EncTurnedOn!$B$242:$B$261</c:f>
              <c:numCache>
                <c:formatCode>General</c:formatCode>
                <c:ptCount val="20"/>
                <c:pt idx="0">
                  <c:v>37</c:v>
                </c:pt>
                <c:pt idx="1">
                  <c:v>43</c:v>
                </c:pt>
                <c:pt idx="2">
                  <c:v>39</c:v>
                </c:pt>
                <c:pt idx="3">
                  <c:v>38</c:v>
                </c:pt>
                <c:pt idx="4">
                  <c:v>36</c:v>
                </c:pt>
                <c:pt idx="5">
                  <c:v>36</c:v>
                </c:pt>
                <c:pt idx="6">
                  <c:v>51</c:v>
                </c:pt>
                <c:pt idx="7">
                  <c:v>37</c:v>
                </c:pt>
                <c:pt idx="8">
                  <c:v>50</c:v>
                </c:pt>
                <c:pt idx="9">
                  <c:v>54</c:v>
                </c:pt>
                <c:pt idx="10">
                  <c:v>46</c:v>
                </c:pt>
                <c:pt idx="11">
                  <c:v>35</c:v>
                </c:pt>
                <c:pt idx="12">
                  <c:v>52</c:v>
                </c:pt>
                <c:pt idx="13">
                  <c:v>36</c:v>
                </c:pt>
                <c:pt idx="14">
                  <c:v>52</c:v>
                </c:pt>
                <c:pt idx="15">
                  <c:v>38</c:v>
                </c:pt>
                <c:pt idx="16">
                  <c:v>52</c:v>
                </c:pt>
                <c:pt idx="17">
                  <c:v>25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841-42A1-A959-14710CA5B00F}"/>
            </c:ext>
          </c:extLst>
        </c:ser>
        <c:ser>
          <c:idx val="13"/>
          <c:order val="13"/>
          <c:tx>
            <c:strRef>
              <c:f>[Comparison.xlsx]EncTurnedOn!$A$262:$A$281</c:f>
              <c:strCache>
                <c:ptCount val="2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</c:strCache>
            </c:strRef>
          </c:tx>
          <c:spPr>
            <a:ln w="34925" cap="rnd">
              <a:solidFill>
                <a:schemeClr val="accent6">
                  <a:tint val="9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[Comparison.xlsx]EncTurnedOn!$B$262:$B$281</c:f>
              <c:numCache>
                <c:formatCode>General</c:formatCode>
                <c:ptCount val="20"/>
                <c:pt idx="0">
                  <c:v>39</c:v>
                </c:pt>
                <c:pt idx="1">
                  <c:v>37</c:v>
                </c:pt>
                <c:pt idx="2">
                  <c:v>38</c:v>
                </c:pt>
                <c:pt idx="3">
                  <c:v>37</c:v>
                </c:pt>
                <c:pt idx="4">
                  <c:v>38</c:v>
                </c:pt>
                <c:pt idx="5">
                  <c:v>37</c:v>
                </c:pt>
                <c:pt idx="6">
                  <c:v>51</c:v>
                </c:pt>
                <c:pt idx="7">
                  <c:v>38</c:v>
                </c:pt>
                <c:pt idx="8">
                  <c:v>69</c:v>
                </c:pt>
                <c:pt idx="9">
                  <c:v>38</c:v>
                </c:pt>
                <c:pt idx="10">
                  <c:v>53</c:v>
                </c:pt>
                <c:pt idx="11">
                  <c:v>38</c:v>
                </c:pt>
                <c:pt idx="12">
                  <c:v>50</c:v>
                </c:pt>
                <c:pt idx="13">
                  <c:v>39</c:v>
                </c:pt>
                <c:pt idx="14">
                  <c:v>52</c:v>
                </c:pt>
                <c:pt idx="15">
                  <c:v>41</c:v>
                </c:pt>
                <c:pt idx="16">
                  <c:v>52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841-42A1-A959-14710CA5B00F}"/>
            </c:ext>
          </c:extLst>
        </c:ser>
        <c:ser>
          <c:idx val="14"/>
          <c:order val="14"/>
          <c:tx>
            <c:strRef>
              <c:f>[Comparison.xlsx]EncTurnedOn!$A$282:$A$301</c:f>
              <c:strCache>
                <c:ptCount val="20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</c:strCache>
            </c:strRef>
          </c:tx>
          <c:spPr>
            <a:ln w="34925" cap="rnd">
              <a:solidFill>
                <a:schemeClr val="accent6">
                  <a:tint val="9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[Comparison.xlsx]EncTurnedOn!$B$282:$B$301</c:f>
              <c:numCache>
                <c:formatCode>General</c:formatCode>
                <c:ptCount val="20"/>
                <c:pt idx="0">
                  <c:v>61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40</c:v>
                </c:pt>
                <c:pt idx="5">
                  <c:v>42</c:v>
                </c:pt>
                <c:pt idx="6">
                  <c:v>49</c:v>
                </c:pt>
                <c:pt idx="7">
                  <c:v>42</c:v>
                </c:pt>
                <c:pt idx="8">
                  <c:v>49</c:v>
                </c:pt>
                <c:pt idx="9">
                  <c:v>51</c:v>
                </c:pt>
                <c:pt idx="10">
                  <c:v>51</c:v>
                </c:pt>
                <c:pt idx="11">
                  <c:v>43</c:v>
                </c:pt>
                <c:pt idx="12">
                  <c:v>58</c:v>
                </c:pt>
                <c:pt idx="13">
                  <c:v>42</c:v>
                </c:pt>
                <c:pt idx="14">
                  <c:v>56</c:v>
                </c:pt>
                <c:pt idx="15">
                  <c:v>51</c:v>
                </c:pt>
                <c:pt idx="16">
                  <c:v>55</c:v>
                </c:pt>
                <c:pt idx="17">
                  <c:v>8</c:v>
                </c:pt>
                <c:pt idx="18">
                  <c:v>8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841-42A1-A959-14710CA5B00F}"/>
            </c:ext>
          </c:extLst>
        </c:ser>
        <c:ser>
          <c:idx val="15"/>
          <c:order val="15"/>
          <c:tx>
            <c:strRef>
              <c:f>[Comparison.xlsx]EncTurnedOn!$A$302:$A$321</c:f>
              <c:strCache>
                <c:ptCount val="20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</c:strCache>
            </c:strRef>
          </c:tx>
          <c:spPr>
            <a:ln w="34925" cap="rnd">
              <a:solidFill>
                <a:schemeClr val="accent6">
                  <a:shade val="9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[Comparison.xlsx]EncTurnedOn!$B$302:$B$321</c:f>
              <c:numCache>
                <c:formatCode>General</c:formatCode>
                <c:ptCount val="20"/>
                <c:pt idx="0">
                  <c:v>41</c:v>
                </c:pt>
                <c:pt idx="1">
                  <c:v>41</c:v>
                </c:pt>
                <c:pt idx="2">
                  <c:v>42</c:v>
                </c:pt>
                <c:pt idx="3">
                  <c:v>42</c:v>
                </c:pt>
                <c:pt idx="4">
                  <c:v>41</c:v>
                </c:pt>
                <c:pt idx="5">
                  <c:v>43</c:v>
                </c:pt>
                <c:pt idx="6">
                  <c:v>59</c:v>
                </c:pt>
                <c:pt idx="7">
                  <c:v>50</c:v>
                </c:pt>
                <c:pt idx="8">
                  <c:v>61</c:v>
                </c:pt>
                <c:pt idx="9">
                  <c:v>44</c:v>
                </c:pt>
                <c:pt idx="10">
                  <c:v>59</c:v>
                </c:pt>
                <c:pt idx="11">
                  <c:v>42</c:v>
                </c:pt>
                <c:pt idx="12">
                  <c:v>57</c:v>
                </c:pt>
                <c:pt idx="13">
                  <c:v>45</c:v>
                </c:pt>
                <c:pt idx="14">
                  <c:v>52</c:v>
                </c:pt>
                <c:pt idx="15">
                  <c:v>62</c:v>
                </c:pt>
                <c:pt idx="16">
                  <c:v>53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841-42A1-A959-14710CA5B00F}"/>
            </c:ext>
          </c:extLst>
        </c:ser>
        <c:ser>
          <c:idx val="16"/>
          <c:order val="16"/>
          <c:tx>
            <c:strRef>
              <c:f>[Comparison.xlsx]EncTurnedOn!$A$322:$A$341</c:f>
              <c:strCache>
                <c:ptCount val="20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17</c:v>
                </c:pt>
                <c:pt idx="18">
                  <c:v>17</c:v>
                </c:pt>
                <c:pt idx="19">
                  <c:v>17</c:v>
                </c:pt>
              </c:strCache>
            </c:strRef>
          </c:tx>
          <c:spPr>
            <a:ln w="34925" cap="rnd">
              <a:solidFill>
                <a:schemeClr val="accent6">
                  <a:shade val="9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[Comparison.xlsx]EncTurnedOn!$B$322:$B$341</c:f>
              <c:numCache>
                <c:formatCode>General</c:formatCode>
                <c:ptCount val="20"/>
                <c:pt idx="0">
                  <c:v>45</c:v>
                </c:pt>
                <c:pt idx="1">
                  <c:v>44</c:v>
                </c:pt>
                <c:pt idx="2">
                  <c:v>46</c:v>
                </c:pt>
                <c:pt idx="3">
                  <c:v>47</c:v>
                </c:pt>
                <c:pt idx="4">
                  <c:v>45</c:v>
                </c:pt>
                <c:pt idx="5">
                  <c:v>47</c:v>
                </c:pt>
                <c:pt idx="6">
                  <c:v>61</c:v>
                </c:pt>
                <c:pt idx="7">
                  <c:v>45</c:v>
                </c:pt>
                <c:pt idx="8">
                  <c:v>65</c:v>
                </c:pt>
                <c:pt idx="9">
                  <c:v>46</c:v>
                </c:pt>
                <c:pt idx="10">
                  <c:v>66</c:v>
                </c:pt>
                <c:pt idx="11">
                  <c:v>49</c:v>
                </c:pt>
                <c:pt idx="12">
                  <c:v>65</c:v>
                </c:pt>
                <c:pt idx="13">
                  <c:v>49</c:v>
                </c:pt>
                <c:pt idx="14">
                  <c:v>58</c:v>
                </c:pt>
                <c:pt idx="15">
                  <c:v>63</c:v>
                </c:pt>
                <c:pt idx="16">
                  <c:v>83</c:v>
                </c:pt>
                <c:pt idx="17">
                  <c:v>8</c:v>
                </c:pt>
                <c:pt idx="18">
                  <c:v>7</c:v>
                </c:pt>
                <c:pt idx="1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841-42A1-A959-14710CA5B00F}"/>
            </c:ext>
          </c:extLst>
        </c:ser>
        <c:ser>
          <c:idx val="17"/>
          <c:order val="17"/>
          <c:tx>
            <c:strRef>
              <c:f>[Comparison.xlsx]EncTurnedOn!$A$342:$A$361</c:f>
              <c:strCache>
                <c:ptCount val="20"/>
                <c:pt idx="0">
                  <c:v>18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18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</c:strCache>
            </c:strRef>
          </c:tx>
          <c:spPr>
            <a:ln w="34925" cap="rnd">
              <a:solidFill>
                <a:schemeClr val="accent6">
                  <a:shade val="8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[Comparison.xlsx]EncTurnedOn!$B$342:$B$361</c:f>
              <c:numCache>
                <c:formatCode>General</c:formatCode>
                <c:ptCount val="20"/>
                <c:pt idx="0">
                  <c:v>49</c:v>
                </c:pt>
                <c:pt idx="1">
                  <c:v>48</c:v>
                </c:pt>
                <c:pt idx="2">
                  <c:v>53</c:v>
                </c:pt>
                <c:pt idx="3">
                  <c:v>47</c:v>
                </c:pt>
                <c:pt idx="4">
                  <c:v>46</c:v>
                </c:pt>
                <c:pt idx="5">
                  <c:v>47</c:v>
                </c:pt>
                <c:pt idx="6">
                  <c:v>71</c:v>
                </c:pt>
                <c:pt idx="7">
                  <c:v>46</c:v>
                </c:pt>
                <c:pt idx="8">
                  <c:v>56</c:v>
                </c:pt>
                <c:pt idx="9">
                  <c:v>63</c:v>
                </c:pt>
                <c:pt idx="10">
                  <c:v>57</c:v>
                </c:pt>
                <c:pt idx="11">
                  <c:v>50</c:v>
                </c:pt>
                <c:pt idx="12">
                  <c:v>63</c:v>
                </c:pt>
                <c:pt idx="13">
                  <c:v>50</c:v>
                </c:pt>
                <c:pt idx="14">
                  <c:v>60</c:v>
                </c:pt>
                <c:pt idx="15">
                  <c:v>51</c:v>
                </c:pt>
                <c:pt idx="16">
                  <c:v>58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841-42A1-A959-14710CA5B00F}"/>
            </c:ext>
          </c:extLst>
        </c:ser>
        <c:ser>
          <c:idx val="18"/>
          <c:order val="18"/>
          <c:tx>
            <c:strRef>
              <c:f>[Comparison.xlsx]EncTurnedOn!$A$362:$A$381</c:f>
              <c:strCache>
                <c:ptCount val="20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  <c:pt idx="5">
                  <c:v>19</c:v>
                </c:pt>
                <c:pt idx="6">
                  <c:v>19</c:v>
                </c:pt>
                <c:pt idx="7">
                  <c:v>19</c:v>
                </c:pt>
                <c:pt idx="8">
                  <c:v>19</c:v>
                </c:pt>
                <c:pt idx="9">
                  <c:v>19</c:v>
                </c:pt>
                <c:pt idx="10">
                  <c:v>19</c:v>
                </c:pt>
                <c:pt idx="11">
                  <c:v>19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19</c:v>
                </c:pt>
              </c:strCache>
            </c:strRef>
          </c:tx>
          <c:spPr>
            <a:ln w="34925" cap="rnd">
              <a:solidFill>
                <a:schemeClr val="accent6">
                  <a:shade val="8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[Comparison.xlsx]EncTurnedOn!$B$362:$B$381</c:f>
              <c:numCache>
                <c:formatCode>General</c:formatCode>
                <c:ptCount val="20"/>
                <c:pt idx="0">
                  <c:v>53</c:v>
                </c:pt>
                <c:pt idx="1">
                  <c:v>52</c:v>
                </c:pt>
                <c:pt idx="2">
                  <c:v>56</c:v>
                </c:pt>
                <c:pt idx="3">
                  <c:v>54</c:v>
                </c:pt>
                <c:pt idx="4">
                  <c:v>50</c:v>
                </c:pt>
                <c:pt idx="5">
                  <c:v>60</c:v>
                </c:pt>
                <c:pt idx="6">
                  <c:v>65</c:v>
                </c:pt>
                <c:pt idx="7">
                  <c:v>53</c:v>
                </c:pt>
                <c:pt idx="8">
                  <c:v>63</c:v>
                </c:pt>
                <c:pt idx="9">
                  <c:v>62</c:v>
                </c:pt>
                <c:pt idx="10">
                  <c:v>57</c:v>
                </c:pt>
                <c:pt idx="11">
                  <c:v>51</c:v>
                </c:pt>
                <c:pt idx="12">
                  <c:v>64</c:v>
                </c:pt>
                <c:pt idx="13">
                  <c:v>53</c:v>
                </c:pt>
                <c:pt idx="14">
                  <c:v>74</c:v>
                </c:pt>
                <c:pt idx="15">
                  <c:v>55</c:v>
                </c:pt>
                <c:pt idx="16">
                  <c:v>65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C841-42A1-A959-14710CA5B00F}"/>
            </c:ext>
          </c:extLst>
        </c:ser>
        <c:ser>
          <c:idx val="19"/>
          <c:order val="19"/>
          <c:tx>
            <c:strRef>
              <c:f>[Comparison.xlsx]EncTurnedOn!$A$382:$A$401</c:f>
              <c:strCache>
                <c:ptCount val="2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20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strCache>
            </c:strRef>
          </c:tx>
          <c:spPr>
            <a:ln w="34925" cap="rnd">
              <a:solidFill>
                <a:schemeClr val="accent6">
                  <a:shade val="7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[Comparison.xlsx]EncTurnedOn!$B$382:$B$401</c:f>
              <c:numCache>
                <c:formatCode>General</c:formatCode>
                <c:ptCount val="20"/>
                <c:pt idx="0">
                  <c:v>51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55</c:v>
                </c:pt>
                <c:pt idx="5">
                  <c:v>55</c:v>
                </c:pt>
                <c:pt idx="6">
                  <c:v>66</c:v>
                </c:pt>
                <c:pt idx="7">
                  <c:v>70</c:v>
                </c:pt>
                <c:pt idx="8">
                  <c:v>67</c:v>
                </c:pt>
                <c:pt idx="9">
                  <c:v>53</c:v>
                </c:pt>
                <c:pt idx="10">
                  <c:v>72</c:v>
                </c:pt>
                <c:pt idx="11">
                  <c:v>52</c:v>
                </c:pt>
                <c:pt idx="12">
                  <c:v>60</c:v>
                </c:pt>
                <c:pt idx="13">
                  <c:v>75</c:v>
                </c:pt>
                <c:pt idx="14">
                  <c:v>64</c:v>
                </c:pt>
                <c:pt idx="15">
                  <c:v>53</c:v>
                </c:pt>
                <c:pt idx="16">
                  <c:v>67</c:v>
                </c:pt>
                <c:pt idx="17">
                  <c:v>7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C841-42A1-A959-14710CA5B00F}"/>
            </c:ext>
          </c:extLst>
        </c:ser>
        <c:ser>
          <c:idx val="20"/>
          <c:order val="20"/>
          <c:tx>
            <c:strRef>
              <c:f>[Comparison.xlsx]EncTurnedOn!$A$402:$A$421</c:f>
              <c:strCache>
                <c:ptCount val="20"/>
                <c:pt idx="0">
                  <c:v>21</c:v>
                </c:pt>
                <c:pt idx="1">
                  <c:v>21</c:v>
                </c:pt>
                <c:pt idx="2">
                  <c:v>21</c:v>
                </c:pt>
                <c:pt idx="3">
                  <c:v>21</c:v>
                </c:pt>
                <c:pt idx="4">
                  <c:v>21</c:v>
                </c:pt>
                <c:pt idx="5">
                  <c:v>21</c:v>
                </c:pt>
                <c:pt idx="6">
                  <c:v>21</c:v>
                </c:pt>
                <c:pt idx="7">
                  <c:v>21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21</c:v>
                </c:pt>
              </c:strCache>
            </c:strRef>
          </c:tx>
          <c:spPr>
            <a:ln w="34925" cap="rnd">
              <a:solidFill>
                <a:schemeClr val="accent6">
                  <a:shade val="7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[Comparison.xlsx]EncTurnedOn!$B$402:$B$421</c:f>
              <c:numCache>
                <c:formatCode>General</c:formatCode>
                <c:ptCount val="20"/>
                <c:pt idx="0">
                  <c:v>55</c:v>
                </c:pt>
                <c:pt idx="1">
                  <c:v>59</c:v>
                </c:pt>
                <c:pt idx="2">
                  <c:v>55</c:v>
                </c:pt>
                <c:pt idx="3">
                  <c:v>63</c:v>
                </c:pt>
                <c:pt idx="4">
                  <c:v>64</c:v>
                </c:pt>
                <c:pt idx="5">
                  <c:v>63</c:v>
                </c:pt>
                <c:pt idx="6">
                  <c:v>70</c:v>
                </c:pt>
                <c:pt idx="7">
                  <c:v>64</c:v>
                </c:pt>
                <c:pt idx="8">
                  <c:v>61</c:v>
                </c:pt>
                <c:pt idx="9">
                  <c:v>64</c:v>
                </c:pt>
                <c:pt idx="10">
                  <c:v>63</c:v>
                </c:pt>
                <c:pt idx="11">
                  <c:v>57</c:v>
                </c:pt>
                <c:pt idx="12">
                  <c:v>83</c:v>
                </c:pt>
                <c:pt idx="13">
                  <c:v>55</c:v>
                </c:pt>
                <c:pt idx="14">
                  <c:v>64</c:v>
                </c:pt>
                <c:pt idx="15">
                  <c:v>56</c:v>
                </c:pt>
                <c:pt idx="16">
                  <c:v>69</c:v>
                </c:pt>
                <c:pt idx="17">
                  <c:v>8</c:v>
                </c:pt>
                <c:pt idx="18">
                  <c:v>7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841-42A1-A959-14710CA5B00F}"/>
            </c:ext>
          </c:extLst>
        </c:ser>
        <c:ser>
          <c:idx val="21"/>
          <c:order val="21"/>
          <c:tx>
            <c:strRef>
              <c:f>[Comparison.xlsx]EncTurnedOn!$A$422:$A$441</c:f>
              <c:strCache>
                <c:ptCount val="20"/>
                <c:pt idx="0">
                  <c:v>22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22</c:v>
                </c:pt>
                <c:pt idx="5">
                  <c:v>22</c:v>
                </c:pt>
                <c:pt idx="6">
                  <c:v>22</c:v>
                </c:pt>
                <c:pt idx="7">
                  <c:v>22</c:v>
                </c:pt>
                <c:pt idx="8">
                  <c:v>22</c:v>
                </c:pt>
                <c:pt idx="9">
                  <c:v>22</c:v>
                </c:pt>
                <c:pt idx="10">
                  <c:v>22</c:v>
                </c:pt>
                <c:pt idx="11">
                  <c:v>22</c:v>
                </c:pt>
                <c:pt idx="12">
                  <c:v>22</c:v>
                </c:pt>
                <c:pt idx="13">
                  <c:v>22</c:v>
                </c:pt>
                <c:pt idx="14">
                  <c:v>22</c:v>
                </c:pt>
                <c:pt idx="15">
                  <c:v>22</c:v>
                </c:pt>
                <c:pt idx="16">
                  <c:v>22</c:v>
                </c:pt>
                <c:pt idx="17">
                  <c:v>22</c:v>
                </c:pt>
                <c:pt idx="18">
                  <c:v>22</c:v>
                </c:pt>
                <c:pt idx="19">
                  <c:v>22</c:v>
                </c:pt>
              </c:strCache>
            </c:strRef>
          </c:tx>
          <c:spPr>
            <a:ln w="34925" cap="rnd">
              <a:solidFill>
                <a:schemeClr val="accent6">
                  <a:shade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[Comparison.xlsx]EncTurnedOn!$B$422:$B$441</c:f>
              <c:numCache>
                <c:formatCode>General</c:formatCode>
                <c:ptCount val="20"/>
                <c:pt idx="0">
                  <c:v>59</c:v>
                </c:pt>
                <c:pt idx="1">
                  <c:v>57</c:v>
                </c:pt>
                <c:pt idx="2">
                  <c:v>59</c:v>
                </c:pt>
                <c:pt idx="3">
                  <c:v>58</c:v>
                </c:pt>
                <c:pt idx="4">
                  <c:v>58</c:v>
                </c:pt>
                <c:pt idx="5">
                  <c:v>63</c:v>
                </c:pt>
                <c:pt idx="6">
                  <c:v>68</c:v>
                </c:pt>
                <c:pt idx="7">
                  <c:v>61</c:v>
                </c:pt>
                <c:pt idx="8">
                  <c:v>68</c:v>
                </c:pt>
                <c:pt idx="9">
                  <c:v>55</c:v>
                </c:pt>
                <c:pt idx="10">
                  <c:v>69</c:v>
                </c:pt>
                <c:pt idx="11">
                  <c:v>60</c:v>
                </c:pt>
                <c:pt idx="12">
                  <c:v>70</c:v>
                </c:pt>
                <c:pt idx="13">
                  <c:v>57</c:v>
                </c:pt>
                <c:pt idx="14">
                  <c:v>74</c:v>
                </c:pt>
                <c:pt idx="15">
                  <c:v>64</c:v>
                </c:pt>
                <c:pt idx="16">
                  <c:v>102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841-42A1-A959-14710CA5B00F}"/>
            </c:ext>
          </c:extLst>
        </c:ser>
        <c:ser>
          <c:idx val="22"/>
          <c:order val="22"/>
          <c:tx>
            <c:strRef>
              <c:f>[Comparison.xlsx]EncTurnedOn!$A$442:$A$461</c:f>
              <c:strCache>
                <c:ptCount val="20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23</c:v>
                </c:pt>
                <c:pt idx="11">
                  <c:v>23</c:v>
                </c:pt>
                <c:pt idx="12">
                  <c:v>23</c:v>
                </c:pt>
                <c:pt idx="13">
                  <c:v>23</c:v>
                </c:pt>
                <c:pt idx="14">
                  <c:v>23</c:v>
                </c:pt>
                <c:pt idx="15">
                  <c:v>23</c:v>
                </c:pt>
                <c:pt idx="16">
                  <c:v>23</c:v>
                </c:pt>
                <c:pt idx="17">
                  <c:v>23</c:v>
                </c:pt>
                <c:pt idx="18">
                  <c:v>23</c:v>
                </c:pt>
                <c:pt idx="19">
                  <c:v>23</c:v>
                </c:pt>
              </c:strCache>
            </c:strRef>
          </c:tx>
          <c:spPr>
            <a:ln w="34925" cap="rnd">
              <a:solidFill>
                <a:schemeClr val="accent6">
                  <a:shade val="6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[Comparison.xlsx]EncTurnedOn!$B$442:$B$461</c:f>
              <c:numCache>
                <c:formatCode>General</c:formatCode>
                <c:ptCount val="20"/>
                <c:pt idx="0">
                  <c:v>57</c:v>
                </c:pt>
                <c:pt idx="1">
                  <c:v>61</c:v>
                </c:pt>
                <c:pt idx="2">
                  <c:v>59</c:v>
                </c:pt>
                <c:pt idx="3">
                  <c:v>60</c:v>
                </c:pt>
                <c:pt idx="4">
                  <c:v>61</c:v>
                </c:pt>
                <c:pt idx="5">
                  <c:v>57</c:v>
                </c:pt>
                <c:pt idx="6">
                  <c:v>75</c:v>
                </c:pt>
                <c:pt idx="7">
                  <c:v>58</c:v>
                </c:pt>
                <c:pt idx="8">
                  <c:v>69</c:v>
                </c:pt>
                <c:pt idx="9">
                  <c:v>58</c:v>
                </c:pt>
                <c:pt idx="10">
                  <c:v>69</c:v>
                </c:pt>
                <c:pt idx="11">
                  <c:v>74</c:v>
                </c:pt>
                <c:pt idx="12">
                  <c:v>86</c:v>
                </c:pt>
                <c:pt idx="13">
                  <c:v>63</c:v>
                </c:pt>
                <c:pt idx="14">
                  <c:v>77</c:v>
                </c:pt>
                <c:pt idx="15">
                  <c:v>60</c:v>
                </c:pt>
                <c:pt idx="16">
                  <c:v>70</c:v>
                </c:pt>
                <c:pt idx="17">
                  <c:v>9</c:v>
                </c:pt>
                <c:pt idx="18">
                  <c:v>8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841-42A1-A959-14710CA5B00F}"/>
            </c:ext>
          </c:extLst>
        </c:ser>
        <c:ser>
          <c:idx val="23"/>
          <c:order val="23"/>
          <c:tx>
            <c:strRef>
              <c:f>[Comparison.xlsx]EncTurnedOn!$A$462:$A$481</c:f>
              <c:strCache>
                <c:ptCount val="20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24</c:v>
                </c:pt>
                <c:pt idx="5">
                  <c:v>24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  <c:pt idx="11">
                  <c:v>24</c:v>
                </c:pt>
                <c:pt idx="12">
                  <c:v>24</c:v>
                </c:pt>
                <c:pt idx="13">
                  <c:v>24</c:v>
                </c:pt>
                <c:pt idx="14">
                  <c:v>24</c:v>
                </c:pt>
                <c:pt idx="15">
                  <c:v>24</c:v>
                </c:pt>
                <c:pt idx="16">
                  <c:v>24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</c:strCache>
            </c:strRef>
          </c:tx>
          <c:spPr>
            <a:ln w="34925" cap="rnd">
              <a:solidFill>
                <a:schemeClr val="accent6">
                  <a:shade val="61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[Comparison.xlsx]EncTurnedOn!$B$462:$B$481</c:f>
              <c:numCache>
                <c:formatCode>General</c:formatCode>
                <c:ptCount val="20"/>
                <c:pt idx="0">
                  <c:v>96</c:v>
                </c:pt>
                <c:pt idx="1">
                  <c:v>68</c:v>
                </c:pt>
                <c:pt idx="2">
                  <c:v>58</c:v>
                </c:pt>
                <c:pt idx="3">
                  <c:v>62</c:v>
                </c:pt>
                <c:pt idx="4">
                  <c:v>60</c:v>
                </c:pt>
                <c:pt idx="5">
                  <c:v>61</c:v>
                </c:pt>
                <c:pt idx="6">
                  <c:v>75</c:v>
                </c:pt>
                <c:pt idx="7">
                  <c:v>58</c:v>
                </c:pt>
                <c:pt idx="8">
                  <c:v>71</c:v>
                </c:pt>
                <c:pt idx="9">
                  <c:v>60</c:v>
                </c:pt>
                <c:pt idx="10">
                  <c:v>91</c:v>
                </c:pt>
                <c:pt idx="11">
                  <c:v>64</c:v>
                </c:pt>
                <c:pt idx="12">
                  <c:v>74</c:v>
                </c:pt>
                <c:pt idx="13">
                  <c:v>64</c:v>
                </c:pt>
                <c:pt idx="14">
                  <c:v>77</c:v>
                </c:pt>
                <c:pt idx="15">
                  <c:v>62</c:v>
                </c:pt>
                <c:pt idx="16">
                  <c:v>78</c:v>
                </c:pt>
                <c:pt idx="17">
                  <c:v>9</c:v>
                </c:pt>
                <c:pt idx="18">
                  <c:v>9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C841-42A1-A959-14710CA5B00F}"/>
            </c:ext>
          </c:extLst>
        </c:ser>
        <c:ser>
          <c:idx val="24"/>
          <c:order val="24"/>
          <c:tx>
            <c:strRef>
              <c:f>[Comparison.xlsx]EncTurnedOn!$A$482:$A$501</c:f>
              <c:strCache>
                <c:ptCount val="20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  <c:pt idx="14">
                  <c:v>25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25</c:v>
                </c:pt>
                <c:pt idx="19">
                  <c:v>25</c:v>
                </c:pt>
              </c:strCache>
            </c:strRef>
          </c:tx>
          <c:spPr>
            <a:ln w="34925" cap="rnd">
              <a:solidFill>
                <a:schemeClr val="accent6">
                  <a:shade val="5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[Comparison.xlsx]EncTurnedOn!$B$482:$B$501</c:f>
              <c:numCache>
                <c:formatCode>General</c:formatCode>
                <c:ptCount val="20"/>
                <c:pt idx="0">
                  <c:v>63</c:v>
                </c:pt>
                <c:pt idx="1">
                  <c:v>64</c:v>
                </c:pt>
                <c:pt idx="2">
                  <c:v>61</c:v>
                </c:pt>
                <c:pt idx="3">
                  <c:v>61</c:v>
                </c:pt>
                <c:pt idx="4">
                  <c:v>84</c:v>
                </c:pt>
                <c:pt idx="5">
                  <c:v>63</c:v>
                </c:pt>
                <c:pt idx="6">
                  <c:v>75</c:v>
                </c:pt>
                <c:pt idx="7">
                  <c:v>63</c:v>
                </c:pt>
                <c:pt idx="8">
                  <c:v>78</c:v>
                </c:pt>
                <c:pt idx="9">
                  <c:v>61</c:v>
                </c:pt>
                <c:pt idx="10">
                  <c:v>76</c:v>
                </c:pt>
                <c:pt idx="11">
                  <c:v>65</c:v>
                </c:pt>
                <c:pt idx="12">
                  <c:v>95</c:v>
                </c:pt>
                <c:pt idx="13">
                  <c:v>67</c:v>
                </c:pt>
                <c:pt idx="14">
                  <c:v>74</c:v>
                </c:pt>
                <c:pt idx="15">
                  <c:v>63</c:v>
                </c:pt>
                <c:pt idx="16">
                  <c:v>78</c:v>
                </c:pt>
                <c:pt idx="17">
                  <c:v>9</c:v>
                </c:pt>
                <c:pt idx="18">
                  <c:v>8</c:v>
                </c:pt>
                <c:pt idx="1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C841-42A1-A959-14710CA5B00F}"/>
            </c:ext>
          </c:extLst>
        </c:ser>
        <c:ser>
          <c:idx val="25"/>
          <c:order val="25"/>
          <c:tx>
            <c:strRef>
              <c:f>[Comparison.xlsx]EncTurnedOn!$A$502:$A$521</c:f>
              <c:strCache>
                <c:ptCount val="20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</c:strCache>
            </c:strRef>
          </c:tx>
          <c:spPr>
            <a:ln w="34925" cap="rnd">
              <a:solidFill>
                <a:schemeClr val="accent6">
                  <a:shade val="52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[Comparison.xlsx]EncTurnedOn!$B$502:$B$521</c:f>
              <c:numCache>
                <c:formatCode>General</c:formatCode>
                <c:ptCount val="20"/>
                <c:pt idx="0">
                  <c:v>65</c:v>
                </c:pt>
                <c:pt idx="1">
                  <c:v>66</c:v>
                </c:pt>
                <c:pt idx="2">
                  <c:v>81</c:v>
                </c:pt>
                <c:pt idx="3">
                  <c:v>66</c:v>
                </c:pt>
                <c:pt idx="4">
                  <c:v>68</c:v>
                </c:pt>
                <c:pt idx="5">
                  <c:v>64</c:v>
                </c:pt>
                <c:pt idx="6">
                  <c:v>80</c:v>
                </c:pt>
                <c:pt idx="7">
                  <c:v>66</c:v>
                </c:pt>
                <c:pt idx="8">
                  <c:v>77</c:v>
                </c:pt>
                <c:pt idx="9">
                  <c:v>66</c:v>
                </c:pt>
                <c:pt idx="10">
                  <c:v>76</c:v>
                </c:pt>
                <c:pt idx="11">
                  <c:v>65</c:v>
                </c:pt>
                <c:pt idx="12">
                  <c:v>82</c:v>
                </c:pt>
                <c:pt idx="13">
                  <c:v>66</c:v>
                </c:pt>
                <c:pt idx="14">
                  <c:v>78</c:v>
                </c:pt>
                <c:pt idx="15">
                  <c:v>65</c:v>
                </c:pt>
                <c:pt idx="16">
                  <c:v>97</c:v>
                </c:pt>
                <c:pt idx="17">
                  <c:v>8</c:v>
                </c:pt>
                <c:pt idx="18">
                  <c:v>7</c:v>
                </c:pt>
                <c:pt idx="1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C841-42A1-A959-14710CA5B00F}"/>
            </c:ext>
          </c:extLst>
        </c:ser>
        <c:ser>
          <c:idx val="26"/>
          <c:order val="26"/>
          <c:tx>
            <c:strRef>
              <c:f>[Comparison.xlsx]EncTurnedOn!$A$522:$A$541</c:f>
              <c:strCache>
                <c:ptCount val="20"/>
                <c:pt idx="0">
                  <c:v>27</c:v>
                </c:pt>
                <c:pt idx="1">
                  <c:v>27</c:v>
                </c:pt>
                <c:pt idx="2">
                  <c:v>27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  <c:pt idx="10">
                  <c:v>27</c:v>
                </c:pt>
                <c:pt idx="11">
                  <c:v>27</c:v>
                </c:pt>
                <c:pt idx="12">
                  <c:v>27</c:v>
                </c:pt>
                <c:pt idx="13">
                  <c:v>27</c:v>
                </c:pt>
                <c:pt idx="14">
                  <c:v>27</c:v>
                </c:pt>
                <c:pt idx="15">
                  <c:v>27</c:v>
                </c:pt>
                <c:pt idx="16">
                  <c:v>27</c:v>
                </c:pt>
                <c:pt idx="17">
                  <c:v>27</c:v>
                </c:pt>
                <c:pt idx="18">
                  <c:v>27</c:v>
                </c:pt>
                <c:pt idx="19">
                  <c:v>27</c:v>
                </c:pt>
              </c:strCache>
            </c:strRef>
          </c:tx>
          <c:spPr>
            <a:ln w="34925" cap="rnd">
              <a:solidFill>
                <a:schemeClr val="accent6">
                  <a:shade val="48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[Comparison.xlsx]EncTurnedOn!$B$522:$B$541</c:f>
              <c:numCache>
                <c:formatCode>General</c:formatCode>
                <c:ptCount val="20"/>
                <c:pt idx="0">
                  <c:v>68</c:v>
                </c:pt>
                <c:pt idx="1">
                  <c:v>72</c:v>
                </c:pt>
                <c:pt idx="2">
                  <c:v>68</c:v>
                </c:pt>
                <c:pt idx="3">
                  <c:v>69</c:v>
                </c:pt>
                <c:pt idx="4">
                  <c:v>81</c:v>
                </c:pt>
                <c:pt idx="5">
                  <c:v>67</c:v>
                </c:pt>
                <c:pt idx="6">
                  <c:v>82</c:v>
                </c:pt>
                <c:pt idx="7">
                  <c:v>69</c:v>
                </c:pt>
                <c:pt idx="8">
                  <c:v>89</c:v>
                </c:pt>
                <c:pt idx="9">
                  <c:v>68</c:v>
                </c:pt>
                <c:pt idx="10">
                  <c:v>87</c:v>
                </c:pt>
                <c:pt idx="11">
                  <c:v>80</c:v>
                </c:pt>
                <c:pt idx="12">
                  <c:v>83</c:v>
                </c:pt>
                <c:pt idx="13">
                  <c:v>70</c:v>
                </c:pt>
                <c:pt idx="14">
                  <c:v>97</c:v>
                </c:pt>
                <c:pt idx="15">
                  <c:v>75</c:v>
                </c:pt>
                <c:pt idx="16">
                  <c:v>86</c:v>
                </c:pt>
                <c:pt idx="17">
                  <c:v>11</c:v>
                </c:pt>
                <c:pt idx="18">
                  <c:v>7</c:v>
                </c:pt>
                <c:pt idx="1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841-42A1-A959-14710CA5B00F}"/>
            </c:ext>
          </c:extLst>
        </c:ser>
        <c:ser>
          <c:idx val="27"/>
          <c:order val="27"/>
          <c:tx>
            <c:strRef>
              <c:f>[Comparison.xlsx]EncTurnedOn!$A$542:$A$561</c:f>
              <c:strCache>
                <c:ptCount val="20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28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28</c:v>
                </c:pt>
                <c:pt idx="14">
                  <c:v>28</c:v>
                </c:pt>
                <c:pt idx="15">
                  <c:v>28</c:v>
                </c:pt>
                <c:pt idx="16">
                  <c:v>28</c:v>
                </c:pt>
                <c:pt idx="17">
                  <c:v>28</c:v>
                </c:pt>
                <c:pt idx="18">
                  <c:v>28</c:v>
                </c:pt>
                <c:pt idx="19">
                  <c:v>28</c:v>
                </c:pt>
              </c:strCache>
            </c:strRef>
          </c:tx>
          <c:spPr>
            <a:ln w="34925" cap="rnd">
              <a:solidFill>
                <a:schemeClr val="accent6">
                  <a:shade val="43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[Comparison.xlsx]EncTurnedOn!$B$542:$B$561</c:f>
              <c:numCache>
                <c:formatCode>General</c:formatCode>
                <c:ptCount val="20"/>
                <c:pt idx="0">
                  <c:v>72</c:v>
                </c:pt>
                <c:pt idx="1">
                  <c:v>71</c:v>
                </c:pt>
                <c:pt idx="2">
                  <c:v>67</c:v>
                </c:pt>
                <c:pt idx="3">
                  <c:v>70</c:v>
                </c:pt>
                <c:pt idx="4">
                  <c:v>70</c:v>
                </c:pt>
                <c:pt idx="5">
                  <c:v>79</c:v>
                </c:pt>
                <c:pt idx="6">
                  <c:v>80</c:v>
                </c:pt>
                <c:pt idx="7">
                  <c:v>72</c:v>
                </c:pt>
                <c:pt idx="8">
                  <c:v>85</c:v>
                </c:pt>
                <c:pt idx="9">
                  <c:v>72</c:v>
                </c:pt>
                <c:pt idx="10">
                  <c:v>91</c:v>
                </c:pt>
                <c:pt idx="11">
                  <c:v>104</c:v>
                </c:pt>
                <c:pt idx="12">
                  <c:v>80</c:v>
                </c:pt>
                <c:pt idx="13">
                  <c:v>90</c:v>
                </c:pt>
                <c:pt idx="14">
                  <c:v>113</c:v>
                </c:pt>
                <c:pt idx="15">
                  <c:v>71</c:v>
                </c:pt>
                <c:pt idx="16">
                  <c:v>83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C841-42A1-A959-14710CA5B00F}"/>
            </c:ext>
          </c:extLst>
        </c:ser>
        <c:ser>
          <c:idx val="28"/>
          <c:order val="28"/>
          <c:tx>
            <c:strRef>
              <c:f>[Comparison.xlsx]EncTurnedOn!$A$562:$A$581</c:f>
              <c:strCache>
                <c:ptCount val="20"/>
                <c:pt idx="0">
                  <c:v>29</c:v>
                </c:pt>
                <c:pt idx="1">
                  <c:v>29</c:v>
                </c:pt>
                <c:pt idx="2">
                  <c:v>29</c:v>
                </c:pt>
                <c:pt idx="3">
                  <c:v>29</c:v>
                </c:pt>
                <c:pt idx="4">
                  <c:v>29</c:v>
                </c:pt>
                <c:pt idx="5">
                  <c:v>29</c:v>
                </c:pt>
                <c:pt idx="6">
                  <c:v>29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</c:strCache>
            </c:strRef>
          </c:tx>
          <c:spPr>
            <a:ln w="34925" cap="rnd">
              <a:solidFill>
                <a:schemeClr val="accent6">
                  <a:shade val="39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[Comparison.xlsx]EncTurnedOn!$B$562:$B$581</c:f>
              <c:numCache>
                <c:formatCode>General</c:formatCode>
                <c:ptCount val="20"/>
                <c:pt idx="0">
                  <c:v>72</c:v>
                </c:pt>
                <c:pt idx="1">
                  <c:v>73</c:v>
                </c:pt>
                <c:pt idx="2">
                  <c:v>72</c:v>
                </c:pt>
                <c:pt idx="3">
                  <c:v>73</c:v>
                </c:pt>
                <c:pt idx="4">
                  <c:v>74</c:v>
                </c:pt>
                <c:pt idx="5">
                  <c:v>72</c:v>
                </c:pt>
                <c:pt idx="6">
                  <c:v>86</c:v>
                </c:pt>
                <c:pt idx="7">
                  <c:v>73</c:v>
                </c:pt>
                <c:pt idx="8">
                  <c:v>97</c:v>
                </c:pt>
                <c:pt idx="9">
                  <c:v>70</c:v>
                </c:pt>
                <c:pt idx="10">
                  <c:v>89</c:v>
                </c:pt>
                <c:pt idx="11">
                  <c:v>72</c:v>
                </c:pt>
                <c:pt idx="12">
                  <c:v>98</c:v>
                </c:pt>
                <c:pt idx="13">
                  <c:v>73</c:v>
                </c:pt>
                <c:pt idx="14">
                  <c:v>95</c:v>
                </c:pt>
                <c:pt idx="15">
                  <c:v>81</c:v>
                </c:pt>
                <c:pt idx="16">
                  <c:v>86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C841-42A1-A959-14710CA5B00F}"/>
            </c:ext>
          </c:extLst>
        </c:ser>
        <c:ser>
          <c:idx val="29"/>
          <c:order val="29"/>
          <c:tx>
            <c:strRef>
              <c:f>[Comparison.xlsx]EncTurnedOn!$A$582:$A$601</c:f>
              <c:strCache>
                <c:ptCount val="20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</c:strCache>
            </c:strRef>
          </c:tx>
          <c:spPr>
            <a:ln w="34925" cap="rnd">
              <a:solidFill>
                <a:schemeClr val="accent6">
                  <a:shade val="34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[Comparison.xlsx]EncTurnedOn!$B$582:$B$601</c:f>
              <c:numCache>
                <c:formatCode>General</c:formatCode>
                <c:ptCount val="20"/>
                <c:pt idx="0">
                  <c:v>74</c:v>
                </c:pt>
                <c:pt idx="1">
                  <c:v>80</c:v>
                </c:pt>
                <c:pt idx="2">
                  <c:v>75</c:v>
                </c:pt>
                <c:pt idx="3">
                  <c:v>76</c:v>
                </c:pt>
                <c:pt idx="4">
                  <c:v>81</c:v>
                </c:pt>
                <c:pt idx="5">
                  <c:v>79</c:v>
                </c:pt>
                <c:pt idx="6">
                  <c:v>97</c:v>
                </c:pt>
                <c:pt idx="7">
                  <c:v>86</c:v>
                </c:pt>
                <c:pt idx="8">
                  <c:v>85</c:v>
                </c:pt>
                <c:pt idx="9">
                  <c:v>85</c:v>
                </c:pt>
                <c:pt idx="10">
                  <c:v>88</c:v>
                </c:pt>
                <c:pt idx="11">
                  <c:v>78</c:v>
                </c:pt>
                <c:pt idx="12">
                  <c:v>87</c:v>
                </c:pt>
                <c:pt idx="13">
                  <c:v>77</c:v>
                </c:pt>
                <c:pt idx="14">
                  <c:v>103</c:v>
                </c:pt>
                <c:pt idx="15">
                  <c:v>78</c:v>
                </c:pt>
                <c:pt idx="16">
                  <c:v>87</c:v>
                </c:pt>
                <c:pt idx="17">
                  <c:v>7</c:v>
                </c:pt>
                <c:pt idx="18">
                  <c:v>7</c:v>
                </c:pt>
                <c:pt idx="19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C841-42A1-A959-14710CA5B0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89026688"/>
        <c:axId val="1175483440"/>
      </c:lineChart>
      <c:catAx>
        <c:axId val="8890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483440"/>
        <c:crosses val="autoZero"/>
        <c:auto val="1"/>
        <c:lblAlgn val="ctr"/>
        <c:lblOffset val="100"/>
        <c:noMultiLvlLbl val="0"/>
      </c:catAx>
      <c:valAx>
        <c:axId val="117548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0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5x Faster (</a:t>
            </a:r>
            <a:r>
              <a:rPr lang="en-US" sz="2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sp_rxPredict</a:t>
            </a:r>
            <a:r>
              <a:rPr lang="en-US" sz="2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Rows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39F9589-0AC2-4FC8-B36A-8265FA41AE2B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8999</c:v>
                </c:pt>
                <c:pt idx="2">
                  <c:v>8999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080-AD83-CB00B7185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786376"/>
        <c:axId val="73077916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RPS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5625E-2"/>
                  <c:y val="-2.6121467792573315E-2"/>
                </c:manualLayout>
              </c:layout>
              <c:tx>
                <c:rich>
                  <a:bodyPr/>
                  <a:lstStyle/>
                  <a:p>
                    <a:fld id="{740EF96E-7124-4B47-A881-7DE20F9AC9C7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0C-4080-AD83-CB00B7185ED4}"/>
                </c:ext>
              </c:extLst>
            </c:dLbl>
            <c:dLbl>
              <c:idx val="1"/>
              <c:layout>
                <c:manualLayout>
                  <c:x val="-2.5000000000000001E-2"/>
                  <c:y val="-3.1190147446799123E-2"/>
                </c:manualLayout>
              </c:layout>
              <c:tx>
                <c:rich>
                  <a:bodyPr/>
                  <a:lstStyle/>
                  <a:p>
                    <a:fld id="{57697770-034A-4DA8-A1BF-E9F7769424D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0C-4080-AD83-CB00B7185ED4}"/>
                </c:ext>
              </c:extLst>
            </c:dLbl>
            <c:dLbl>
              <c:idx val="2"/>
              <c:layout>
                <c:manualLayout>
                  <c:x val="-3.6458333333333334E-3"/>
                  <c:y val="-1.8389474830778036E-2"/>
                </c:manualLayout>
              </c:layout>
              <c:tx>
                <c:rich>
                  <a:bodyPr/>
                  <a:lstStyle/>
                  <a:p>
                    <a:fld id="{620AA14F-31F6-4DBB-8783-10B5399C663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30C-4080-AD83-CB00B7185E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PySQL</c:v>
                </c:pt>
                <c:pt idx="1">
                  <c:v>In-DB</c:v>
                </c:pt>
                <c:pt idx="2">
                  <c:v>CLR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</c:v>
                </c:pt>
                <c:pt idx="1">
                  <c:v>529.35</c:v>
                </c:pt>
                <c:pt idx="2">
                  <c:v>2999.66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0C-4080-AD83-CB00B7185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786376"/>
        <c:axId val="730779160"/>
      </c:lineChart>
      <c:catAx>
        <c:axId val="730786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79160"/>
        <c:crosses val="autoZero"/>
        <c:auto val="1"/>
        <c:lblAlgn val="ctr"/>
        <c:lblOffset val="100"/>
        <c:noMultiLvlLbl val="0"/>
      </c:catAx>
      <c:valAx>
        <c:axId val="730779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86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8E87A-D751-4C2A-9A6F-3D896DD73372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64105-9875-4C6E-BE00-3FAE0E4C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1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-prod-cms-rt-microsoft-com.akamaized.net/cms/api/am/imageFileData/RE2ZsF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icrosoft.com/en-us/ai/busines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9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88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528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1359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41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23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0890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15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525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428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55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04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90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66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18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https://www.netflix.com/title/80075820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6372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290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2506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87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1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4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6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4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2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09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9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ref: </a:t>
            </a:r>
            <a:r>
              <a:rPr lang="en-US" dirty="0">
                <a:hlinkClick r:id="rId3"/>
              </a:rPr>
              <a:t>https://img-prod-cms-rt-microsoft-com.akamaized.net/cms/api/am/imageFileData/RE2ZsFd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https://www.microsoft.com/en-us/ai/business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78256-368D-4B68-97C3-0D0BD40CE8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356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62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1" dirty="0"/>
              <a:t>TURN OFF INTELLISENSE</a:t>
            </a:r>
            <a:r>
              <a:rPr lang="en-US" b="0" dirty="0"/>
              <a:t> before connecting.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19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8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0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8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3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79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7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17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3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17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dirty="0"/>
              <a:t>https://github.com/hfleitas/EFGetStarted.AspNetCore.ExistingDb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3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5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9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0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1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2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95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35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65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1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7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9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78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endParaRPr lang="en-US" b="0" dirty="0"/>
          </a:p>
          <a:p>
            <a:r>
              <a:rPr lang="en-US" b="0" dirty="0"/>
              <a:t>Ref: https://docs.microsoft.com/en-us/sql/database-engine/configure-windows/enable-encrypted-connections-to-the-database-engine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encryption with a failover cluster, you must install the server certificate with the fully qualified DNS name of the virtual server on all nodes in the failover cluster. For example, if you have a two-node cluster, with nodes named test1.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and test2.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.com, and you have a virtual server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need to install a certificate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&lt;your company&gt;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.com on both nodes. You can set the value of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ForceEncryption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79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6/1/2019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9018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36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52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622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*4 data points out of 600 skewed results due to other processes running on the machine.</a:t>
            </a:r>
          </a:p>
          <a:p>
            <a:r>
              <a:rPr lang="en-US" b="0" dirty="0" err="1"/>
              <a:t>Avg</a:t>
            </a:r>
            <a:r>
              <a:rPr lang="en-US" b="0" dirty="0"/>
              <a:t> was 44.62ms</a:t>
            </a:r>
          </a:p>
          <a:p>
            <a:endParaRPr lang="en-US" b="0" dirty="0"/>
          </a:p>
          <a:p>
            <a:r>
              <a:rPr lang="en-US" b="1" dirty="0"/>
              <a:t>Removed outliers </a:t>
            </a:r>
            <a:r>
              <a:rPr lang="en-US" b="1" dirty="0" err="1"/>
              <a:t>Avg</a:t>
            </a:r>
            <a:r>
              <a:rPr lang="en-US" b="1" dirty="0"/>
              <a:t> is 43.71ms</a:t>
            </a:r>
          </a:p>
          <a:p>
            <a:r>
              <a:rPr lang="en-US" dirty="0"/>
              <a:t>Ref: C:\Users\hfleitas\OneDrive\Presentations\Encryption and DB Source Control\Postman\Comparison.xlsx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9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955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2669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http://hiram/summit2017/Player.html?SID=65982</a:t>
            </a:r>
          </a:p>
          <a:p>
            <a:r>
              <a:rPr lang="en-US" dirty="0"/>
              <a:t>https://1drv.ms/v/s!Aq04euwkcR1Gri1eHpuMq90INzqP</a:t>
            </a:r>
          </a:p>
          <a:p>
            <a:r>
              <a:rPr lang="en-US" b="1" dirty="0"/>
              <a:t>See minute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977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15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2C812"/>
              </a:buClr>
            </a:pP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Data Insights Summit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6/1/2019 11:14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3002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22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66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408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67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520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1445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88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72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56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58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8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44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98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75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784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92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27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499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5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</a:p>
          <a:p>
            <a:r>
              <a:rPr lang="en-US" b="0" dirty="0"/>
              <a:t>*port number is required in alias name for the hack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TcpForwarderSlim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92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680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89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9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6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09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69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727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Trollhunters</a:t>
            </a:r>
            <a:r>
              <a:rPr lang="en-US" b="1" dirty="0"/>
              <a:t> MTM: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sql2008+, remote </a:t>
            </a:r>
            <a:r>
              <a:rPr lang="en-US" b="0" dirty="0" err="1"/>
              <a:t>svr</a:t>
            </a:r>
            <a:r>
              <a:rPr lang="en-US" b="0" dirty="0"/>
              <a:t>, vs2017 community, </a:t>
            </a:r>
            <a:r>
              <a:rPr lang="en-US" b="0" dirty="0" err="1"/>
              <a:t>wireshark</a:t>
            </a:r>
            <a:r>
              <a:rPr lang="en-US" b="0" dirty="0"/>
              <a:t>)</a:t>
            </a:r>
            <a:endParaRPr lang="en-US" b="1" dirty="0"/>
          </a:p>
          <a:p>
            <a:r>
              <a:rPr lang="en-US" b="0" dirty="0"/>
              <a:t>\\fldsvm_uvfile02\users$\hfleitas\SQL\PassSummit2017\20171101-1300-HackingSQLServer\TrollHunters-MITM-Demo.sql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33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33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14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6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Columnstore Demo: </a:t>
            </a:r>
            <a:r>
              <a:rPr lang="en-US" b="0" dirty="0"/>
              <a:t>(requirements: </a:t>
            </a:r>
            <a:r>
              <a:rPr lang="en-US" b="0" dirty="0" err="1"/>
              <a:t>ssms</a:t>
            </a:r>
            <a:r>
              <a:rPr lang="en-US" b="0" dirty="0"/>
              <a:t>, sql2016+)</a:t>
            </a:r>
            <a:endParaRPr lang="en-US" b="1" dirty="0"/>
          </a:p>
          <a:p>
            <a:r>
              <a:rPr lang="en-US" b="0" dirty="0"/>
              <a:t>H:\SQL\PassSummit2017\20171101-1100-TSQLTipsAndTricks\2017NeedToKnowAdaptiveJoinsOverRowstore\Demo</a:t>
            </a:r>
          </a:p>
          <a:p>
            <a:endParaRPr lang="en-US" b="0" dirty="0"/>
          </a:p>
          <a:p>
            <a:r>
              <a:rPr lang="en-US" b="1" dirty="0"/>
              <a:t>Performance 2017 vs 2016: </a:t>
            </a:r>
            <a:r>
              <a:rPr lang="en-US" b="0" dirty="0"/>
              <a:t> (requirements: </a:t>
            </a:r>
            <a:r>
              <a:rPr lang="en-US" b="0" dirty="0" err="1"/>
              <a:t>hammerdb</a:t>
            </a:r>
            <a:r>
              <a:rPr lang="en-US" b="0" dirty="0"/>
              <a:t>, sql2016, sql2017)</a:t>
            </a:r>
          </a:p>
          <a:p>
            <a:r>
              <a:rPr lang="en-US" b="0" dirty="0" err="1"/>
              <a:t>HammerDB</a:t>
            </a:r>
            <a:r>
              <a:rPr lang="en-US" b="0" dirty="0"/>
              <a:t> ASP02 (2016), SQL07 (2017) and if time allows do </a:t>
            </a:r>
            <a:r>
              <a:rPr lang="en-US" b="0" dirty="0" err="1"/>
              <a:t>imoltp</a:t>
            </a:r>
            <a:r>
              <a:rPr lang="en-US" b="0" dirty="0"/>
              <a:t>.</a:t>
            </a:r>
          </a:p>
          <a:p>
            <a:endParaRPr lang="en-US" b="1" dirty="0"/>
          </a:p>
          <a:p>
            <a:r>
              <a:rPr lang="en-US" b="1" dirty="0"/>
              <a:t>2017 Automatic Tuning:</a:t>
            </a:r>
            <a:r>
              <a:rPr lang="en-US" b="0" dirty="0"/>
              <a:t> (requirements: </a:t>
            </a:r>
            <a:r>
              <a:rPr lang="en-US" b="0" dirty="0" err="1"/>
              <a:t>perfmon</a:t>
            </a:r>
            <a:r>
              <a:rPr lang="en-US" b="0" dirty="0"/>
              <a:t>, </a:t>
            </a:r>
            <a:r>
              <a:rPr lang="en-US" b="0" dirty="0" err="1"/>
              <a:t>sqlcmd</a:t>
            </a:r>
            <a:r>
              <a:rPr lang="en-US" b="0" dirty="0"/>
              <a:t>, ostress.exe, sql2017, </a:t>
            </a:r>
            <a:r>
              <a:rPr lang="en-US" b="0" dirty="0" err="1"/>
              <a:t>wwi</a:t>
            </a:r>
            <a:r>
              <a:rPr lang="en-US" b="0" dirty="0"/>
              <a:t> </a:t>
            </a:r>
            <a:r>
              <a:rPr lang="en-US" b="0" dirty="0" err="1"/>
              <a:t>db</a:t>
            </a:r>
            <a:r>
              <a:rPr lang="en-US" b="0" dirty="0"/>
              <a:t>)</a:t>
            </a:r>
          </a:p>
          <a:p>
            <a:r>
              <a:rPr lang="en-US" b="0" dirty="0"/>
              <a:t>C:\Deployments\demo3_sqlserverkeepsyoufast\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Copied ostress.exe into C:\Deployments\demo3_sqlserverkeepsyoufast (I had previously installed RML Utilities)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Replaced “.\sql2017” with “localhost” in files C:\Deployments\demo3_sqlserverkeepsyoufast\*.cmd (I had previously restored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my local instance)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setup.sql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replaced DROP procedure with DROP procedure if exists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1: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ran .\report.cmd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window 2: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performance monitor, added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SQLServer:SQL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Statistics:Batch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Requests/sec.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.\repro_setup.cmd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.\initialize.cmd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.\auto_tune.cmd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 .\regression.cmd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(requirements: docker, bios virtualization, git, stop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 instances)</a:t>
            </a:r>
          </a:p>
          <a:p>
            <a:r>
              <a:rPr lang="en-US" b="0" dirty="0"/>
              <a:t>PS cd c:\deployments\sqldevops\docker_cluster\aks</a:t>
            </a:r>
          </a:p>
          <a:p>
            <a:endParaRPr lang="en-US" b="0" dirty="0"/>
          </a:p>
          <a:p>
            <a:r>
              <a:rPr lang="en-US" b="1" dirty="0"/>
              <a:t>Power BI:</a:t>
            </a:r>
          </a:p>
          <a:p>
            <a:r>
              <a:rPr lang="en-US" b="0" dirty="0"/>
              <a:t>https://community.powerbi.com/t5/Data-Stories-Gallery/US-Department-of-Transportation-Traffic-accident-analysis-1990/m-p/152287</a:t>
            </a:r>
          </a:p>
          <a:p>
            <a:r>
              <a:rPr lang="en-US" b="0" dirty="0"/>
              <a:t>C:\Deployments\PowerBI\USA-CAN </a:t>
            </a:r>
            <a:r>
              <a:rPr lang="en-US" b="0" dirty="0" err="1"/>
              <a:t>TOR.pbix</a:t>
            </a: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764105-9875-4C6E-BE00-3FAE0E4CD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0893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54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04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34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4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62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https://github.com/hfleitas/EFGetStarted.AspNetCore.ExistingDb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 Encryption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TFS/SVN  Database code project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VS, Create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commit, make changes outside, schema compare (update), commit.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64105-9875-4C6E-BE00-3FAE0E4CDD82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4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47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0" name="Parallelogram 53">
            <a:extLst>
              <a:ext uri="{FF2B5EF4-FFF2-40B4-BE49-F238E27FC236}">
                <a16:creationId xmlns:a16="http://schemas.microsoft.com/office/drawing/2014/main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 dirty="0"/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39073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64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865031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arallelogram 53">
            <a:extLst>
              <a:ext uri="{FF2B5EF4-FFF2-40B4-BE49-F238E27FC236}">
                <a16:creationId xmlns:a16="http://schemas.microsoft.com/office/drawing/2014/main" id="{F81D10A2-6548-A247-B1CE-91A23F5CA139}"/>
              </a:ext>
            </a:extLst>
          </p:cNvPr>
          <p:cNvSpPr/>
          <p:nvPr userDrawn="1"/>
        </p:nvSpPr>
        <p:spPr>
          <a:xfrm rot="10800000" flipV="1">
            <a:off x="-102353" y="-38209"/>
            <a:ext cx="4509149" cy="694641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1085" h="6625887">
                <a:moveTo>
                  <a:pt x="0" y="6618452"/>
                </a:moveTo>
                <a:lnTo>
                  <a:pt x="3531945" y="0"/>
                </a:lnTo>
                <a:lnTo>
                  <a:pt x="4228795" y="8082"/>
                </a:lnTo>
                <a:lnTo>
                  <a:pt x="4301085" y="6625887"/>
                </a:lnTo>
                <a:lnTo>
                  <a:pt x="0" y="66184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7ED47A30-94DB-5A42-996E-431E8368B0A5}"/>
              </a:ext>
            </a:extLst>
          </p:cNvPr>
          <p:cNvSpPr/>
          <p:nvPr userDrawn="1"/>
        </p:nvSpPr>
        <p:spPr>
          <a:xfrm rot="10800000">
            <a:off x="-128859" y="-43749"/>
            <a:ext cx="6121296" cy="6965025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700" h="4973135">
                <a:moveTo>
                  <a:pt x="0" y="4965700"/>
                </a:moveTo>
                <a:lnTo>
                  <a:pt x="2647627" y="0"/>
                </a:lnTo>
                <a:lnTo>
                  <a:pt x="4370700" y="12935"/>
                </a:lnTo>
                <a:lnTo>
                  <a:pt x="4301085" y="4973135"/>
                </a:lnTo>
                <a:lnTo>
                  <a:pt x="0" y="4965700"/>
                </a:lnTo>
                <a:close/>
              </a:path>
            </a:pathLst>
          </a:cu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150" y="4177394"/>
            <a:ext cx="1172772" cy="1066156"/>
          </a:xfrm>
          <a:prstGeom prst="rect">
            <a:avLst/>
          </a:prstGeom>
        </p:spPr>
      </p:pic>
      <p:sp>
        <p:nvSpPr>
          <p:cNvPr id="43" name="Rectangle 42">
            <a:hlinkClick r:id="rId4"/>
          </p:cNvPr>
          <p:cNvSpPr/>
          <p:nvPr userDrawn="1"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9FFB-88AF-E64C-B4E0-EA641AB848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789" y="1133865"/>
            <a:ext cx="1509415" cy="1509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784B1-BDFC-5249-9F39-BB214820C8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39" y="1022499"/>
            <a:ext cx="1723021" cy="172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591F2-77BA-9241-BB82-B1AD41977EE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805" y="1053428"/>
            <a:ext cx="1692179" cy="169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C2CF9-117A-EA46-A4B5-24AF40402D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610" y="3815829"/>
            <a:ext cx="1757345" cy="1757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39641-A709-3B49-AA88-99A9F410348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461" y="3878887"/>
            <a:ext cx="1665168" cy="166516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4074C3-6F2F-D349-85B5-0850C0A27234}"/>
              </a:ext>
            </a:extLst>
          </p:cNvPr>
          <p:cNvCxnSpPr>
            <a:cxnSpLocks/>
          </p:cNvCxnSpPr>
          <p:nvPr userDrawn="1"/>
        </p:nvCxnSpPr>
        <p:spPr>
          <a:xfrm flipH="1">
            <a:off x="5580567" y="3589305"/>
            <a:ext cx="5910620" cy="0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3"/>
          <p:cNvSpPr txBox="1">
            <a:spLocks/>
          </p:cNvSpPr>
          <p:nvPr userDrawn="1"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l">
              <a:lnSpc>
                <a:spcPct val="90000"/>
              </a:lnSpc>
              <a:tabLst>
                <a:tab pos="5784706" algn="l"/>
              </a:tabLst>
            </a:pPr>
            <a:r>
              <a:rPr lang="en-US" sz="5333" dirty="0">
                <a:solidFill>
                  <a:schemeClr val="bg2"/>
                </a:solidFill>
              </a:rPr>
              <a:t>Explore everything PASS has to offer 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>
                <a:solidFill>
                  <a:schemeClr val="bg2"/>
                </a:solidFill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27" dirty="0" err="1">
                <a:solidFill>
                  <a:schemeClr val="bg2"/>
                </a:solidFill>
              </a:rPr>
              <a:t>PASS.org</a:t>
            </a:r>
            <a:endParaRPr lang="en-US" sz="1600" b="1" spc="27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1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44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122643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8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33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2054955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82982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43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39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3514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53">
            <a:extLst>
              <a:ext uri="{FF2B5EF4-FFF2-40B4-BE49-F238E27FC236}">
                <a16:creationId xmlns:a16="http://schemas.microsoft.com/office/drawing/2014/main" id="{32A8089A-D851-8744-9AB8-67F8B98AC1AD}"/>
              </a:ext>
            </a:extLst>
          </p:cNvPr>
          <p:cNvSpPr/>
          <p:nvPr userDrawn="1"/>
        </p:nvSpPr>
        <p:spPr>
          <a:xfrm rot="10800000">
            <a:off x="-39034" y="-17007"/>
            <a:ext cx="4867591" cy="6920872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301085"/>
              <a:gd name="connsiteY0" fmla="*/ 6610370 h 6617805"/>
              <a:gd name="connsiteX1" fmla="*/ 3108096 w 4301085"/>
              <a:gd name="connsiteY1" fmla="*/ 784062 h 6617805"/>
              <a:gd name="connsiteX2" fmla="*/ 4228795 w 4301085"/>
              <a:gd name="connsiteY2" fmla="*/ 0 h 6617805"/>
              <a:gd name="connsiteX3" fmla="*/ 4301085 w 4301085"/>
              <a:gd name="connsiteY3" fmla="*/ 6617805 h 6617805"/>
              <a:gd name="connsiteX4" fmla="*/ 0 w 4301085"/>
              <a:gd name="connsiteY4" fmla="*/ 6610370 h 6617805"/>
              <a:gd name="connsiteX0" fmla="*/ 0 w 4301085"/>
              <a:gd name="connsiteY0" fmla="*/ 5826308 h 5833743"/>
              <a:gd name="connsiteX1" fmla="*/ 3108096 w 4301085"/>
              <a:gd name="connsiteY1" fmla="*/ 0 h 5833743"/>
              <a:gd name="connsiteX2" fmla="*/ 4107696 w 4301085"/>
              <a:gd name="connsiteY2" fmla="*/ 64163 h 5833743"/>
              <a:gd name="connsiteX3" fmla="*/ 4301085 w 4301085"/>
              <a:gd name="connsiteY3" fmla="*/ 5833743 h 5833743"/>
              <a:gd name="connsiteX4" fmla="*/ 0 w 4301085"/>
              <a:gd name="connsiteY4" fmla="*/ 5826308 h 5833743"/>
              <a:gd name="connsiteX0" fmla="*/ 0 w 4301085"/>
              <a:gd name="connsiteY0" fmla="*/ 5854348 h 5861783"/>
              <a:gd name="connsiteX1" fmla="*/ 3125396 w 4301085"/>
              <a:gd name="connsiteY1" fmla="*/ 0 h 5861783"/>
              <a:gd name="connsiteX2" fmla="*/ 4107696 w 4301085"/>
              <a:gd name="connsiteY2" fmla="*/ 92203 h 5861783"/>
              <a:gd name="connsiteX3" fmla="*/ 4301085 w 4301085"/>
              <a:gd name="connsiteY3" fmla="*/ 5861783 h 5861783"/>
              <a:gd name="connsiteX4" fmla="*/ 0 w 4301085"/>
              <a:gd name="connsiteY4" fmla="*/ 5854348 h 5861783"/>
              <a:gd name="connsiteX0" fmla="*/ 0 w 4107696"/>
              <a:gd name="connsiteY0" fmla="*/ 5854348 h 5854348"/>
              <a:gd name="connsiteX1" fmla="*/ 3125396 w 4107696"/>
              <a:gd name="connsiteY1" fmla="*/ 0 h 5854348"/>
              <a:gd name="connsiteX2" fmla="*/ 4107696 w 4107696"/>
              <a:gd name="connsiteY2" fmla="*/ 92203 h 5854348"/>
              <a:gd name="connsiteX3" fmla="*/ 3678287 w 4107696"/>
              <a:gd name="connsiteY3" fmla="*/ 4522849 h 5854348"/>
              <a:gd name="connsiteX4" fmla="*/ 0 w 4107696"/>
              <a:gd name="connsiteY4" fmla="*/ 5854348 h 5854348"/>
              <a:gd name="connsiteX0" fmla="*/ 0 w 3519497"/>
              <a:gd name="connsiteY0" fmla="*/ 4767779 h 4767779"/>
              <a:gd name="connsiteX1" fmla="*/ 2537197 w 3519497"/>
              <a:gd name="connsiteY1" fmla="*/ 0 h 4767779"/>
              <a:gd name="connsiteX2" fmla="*/ 3519497 w 3519497"/>
              <a:gd name="connsiteY2" fmla="*/ 92203 h 4767779"/>
              <a:gd name="connsiteX3" fmla="*/ 3090088 w 3519497"/>
              <a:gd name="connsiteY3" fmla="*/ 4522849 h 4767779"/>
              <a:gd name="connsiteX4" fmla="*/ 0 w 3519497"/>
              <a:gd name="connsiteY4" fmla="*/ 4767779 h 4767779"/>
              <a:gd name="connsiteX0" fmla="*/ 0 w 3522587"/>
              <a:gd name="connsiteY0" fmla="*/ 4767779 h 4767779"/>
              <a:gd name="connsiteX1" fmla="*/ 2537197 w 3522587"/>
              <a:gd name="connsiteY1" fmla="*/ 0 h 4767779"/>
              <a:gd name="connsiteX2" fmla="*/ 3519497 w 3522587"/>
              <a:gd name="connsiteY2" fmla="*/ 92203 h 4767779"/>
              <a:gd name="connsiteX3" fmla="*/ 3522587 w 3522587"/>
              <a:gd name="connsiteY3" fmla="*/ 4677072 h 4767779"/>
              <a:gd name="connsiteX4" fmla="*/ 0 w 3522587"/>
              <a:gd name="connsiteY4" fmla="*/ 4767779 h 4767779"/>
              <a:gd name="connsiteX0" fmla="*/ 0 w 3657897"/>
              <a:gd name="connsiteY0" fmla="*/ 4767779 h 4767779"/>
              <a:gd name="connsiteX1" fmla="*/ 2537197 w 3657897"/>
              <a:gd name="connsiteY1" fmla="*/ 0 h 4767779"/>
              <a:gd name="connsiteX2" fmla="*/ 3657897 w 3657897"/>
              <a:gd name="connsiteY2" fmla="*/ 8082 h 4767779"/>
              <a:gd name="connsiteX3" fmla="*/ 3522587 w 3657897"/>
              <a:gd name="connsiteY3" fmla="*/ 4677072 h 4767779"/>
              <a:gd name="connsiteX4" fmla="*/ 0 w 3657897"/>
              <a:gd name="connsiteY4" fmla="*/ 4767779 h 4767779"/>
              <a:gd name="connsiteX0" fmla="*/ 0 w 3669637"/>
              <a:gd name="connsiteY0" fmla="*/ 4767779 h 4789234"/>
              <a:gd name="connsiteX1" fmla="*/ 2537197 w 3669637"/>
              <a:gd name="connsiteY1" fmla="*/ 0 h 4789234"/>
              <a:gd name="connsiteX2" fmla="*/ 3657897 w 3669637"/>
              <a:gd name="connsiteY2" fmla="*/ 8082 h 4789234"/>
              <a:gd name="connsiteX3" fmla="*/ 3669637 w 3669637"/>
              <a:gd name="connsiteY3" fmla="*/ 4789234 h 4789234"/>
              <a:gd name="connsiteX4" fmla="*/ 0 w 3669637"/>
              <a:gd name="connsiteY4" fmla="*/ 4767779 h 4789234"/>
              <a:gd name="connsiteX0" fmla="*/ 0 w 4318385"/>
              <a:gd name="connsiteY0" fmla="*/ 4767779 h 4775214"/>
              <a:gd name="connsiteX1" fmla="*/ 2537197 w 4318385"/>
              <a:gd name="connsiteY1" fmla="*/ 0 h 4775214"/>
              <a:gd name="connsiteX2" fmla="*/ 3657897 w 4318385"/>
              <a:gd name="connsiteY2" fmla="*/ 8082 h 4775214"/>
              <a:gd name="connsiteX3" fmla="*/ 4318385 w 4318385"/>
              <a:gd name="connsiteY3" fmla="*/ 4775214 h 4775214"/>
              <a:gd name="connsiteX4" fmla="*/ 0 w 4318385"/>
              <a:gd name="connsiteY4" fmla="*/ 4767779 h 4775214"/>
              <a:gd name="connsiteX0" fmla="*/ 0 w 4324670"/>
              <a:gd name="connsiteY0" fmla="*/ 4767779 h 4775214"/>
              <a:gd name="connsiteX1" fmla="*/ 2537197 w 4324670"/>
              <a:gd name="connsiteY1" fmla="*/ 0 h 4775214"/>
              <a:gd name="connsiteX2" fmla="*/ 4323945 w 4324670"/>
              <a:gd name="connsiteY2" fmla="*/ 8082 h 4775214"/>
              <a:gd name="connsiteX3" fmla="*/ 4318385 w 4324670"/>
              <a:gd name="connsiteY3" fmla="*/ 4775214 h 4775214"/>
              <a:gd name="connsiteX4" fmla="*/ 0 w 4324670"/>
              <a:gd name="connsiteY4" fmla="*/ 4767779 h 4775214"/>
              <a:gd name="connsiteX0" fmla="*/ 0 w 4323955"/>
              <a:gd name="connsiteY0" fmla="*/ 4767779 h 4767779"/>
              <a:gd name="connsiteX1" fmla="*/ 2537197 w 4323955"/>
              <a:gd name="connsiteY1" fmla="*/ 0 h 4767779"/>
              <a:gd name="connsiteX2" fmla="*/ 4323945 w 4323955"/>
              <a:gd name="connsiteY2" fmla="*/ 8082 h 4767779"/>
              <a:gd name="connsiteX3" fmla="*/ 3190127 w 4323955"/>
              <a:gd name="connsiteY3" fmla="*/ 4380209 h 4767779"/>
              <a:gd name="connsiteX4" fmla="*/ 0 w 4323955"/>
              <a:gd name="connsiteY4" fmla="*/ 4767779 h 4767779"/>
              <a:gd name="connsiteX0" fmla="*/ 0 w 3944865"/>
              <a:gd name="connsiteY0" fmla="*/ 4767779 h 4767779"/>
              <a:gd name="connsiteX1" fmla="*/ 2537197 w 3944865"/>
              <a:gd name="connsiteY1" fmla="*/ 0 h 4767779"/>
              <a:gd name="connsiteX2" fmla="*/ 3944850 w 3944865"/>
              <a:gd name="connsiteY2" fmla="*/ 183640 h 4767779"/>
              <a:gd name="connsiteX3" fmla="*/ 3190127 w 3944865"/>
              <a:gd name="connsiteY3" fmla="*/ 4380209 h 4767779"/>
              <a:gd name="connsiteX4" fmla="*/ 0 w 3944865"/>
              <a:gd name="connsiteY4" fmla="*/ 4767779 h 4767779"/>
              <a:gd name="connsiteX0" fmla="*/ 0 w 4137864"/>
              <a:gd name="connsiteY0" fmla="*/ 4767779 h 4775214"/>
              <a:gd name="connsiteX1" fmla="*/ 2537197 w 4137864"/>
              <a:gd name="connsiteY1" fmla="*/ 0 h 4775214"/>
              <a:gd name="connsiteX2" fmla="*/ 3944850 w 4137864"/>
              <a:gd name="connsiteY2" fmla="*/ 183640 h 4775214"/>
              <a:gd name="connsiteX3" fmla="*/ 4137864 w 4137864"/>
              <a:gd name="connsiteY3" fmla="*/ 4775214 h 4775214"/>
              <a:gd name="connsiteX4" fmla="*/ 0 w 4137864"/>
              <a:gd name="connsiteY4" fmla="*/ 4767779 h 4775214"/>
              <a:gd name="connsiteX0" fmla="*/ 0 w 4144149"/>
              <a:gd name="connsiteY0" fmla="*/ 4767779 h 4775214"/>
              <a:gd name="connsiteX1" fmla="*/ 2537197 w 4144149"/>
              <a:gd name="connsiteY1" fmla="*/ 0 h 4775214"/>
              <a:gd name="connsiteX2" fmla="*/ 4143424 w 4144149"/>
              <a:gd name="connsiteY2" fmla="*/ 768 h 4775214"/>
              <a:gd name="connsiteX3" fmla="*/ 4137864 w 4144149"/>
              <a:gd name="connsiteY3" fmla="*/ 4775214 h 4775214"/>
              <a:gd name="connsiteX4" fmla="*/ 0 w 4144149"/>
              <a:gd name="connsiteY4" fmla="*/ 4767779 h 47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4149" h="4775214">
                <a:moveTo>
                  <a:pt x="0" y="4767779"/>
                </a:moveTo>
                <a:lnTo>
                  <a:pt x="2537197" y="0"/>
                </a:lnTo>
                <a:lnTo>
                  <a:pt x="4143424" y="768"/>
                </a:lnTo>
                <a:cubicBezTo>
                  <a:pt x="4147337" y="1594485"/>
                  <a:pt x="4133951" y="3181497"/>
                  <a:pt x="4137864" y="4775214"/>
                </a:cubicBezTo>
                <a:lnTo>
                  <a:pt x="0" y="47677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5" name="Parallelogram 53">
            <a:extLst>
              <a:ext uri="{FF2B5EF4-FFF2-40B4-BE49-F238E27FC236}">
                <a16:creationId xmlns:a16="http://schemas.microsoft.com/office/drawing/2014/main" id="{8B7216CF-728B-874F-9E95-1465636A1AB7}"/>
              </a:ext>
            </a:extLst>
          </p:cNvPr>
          <p:cNvSpPr/>
          <p:nvPr userDrawn="1"/>
        </p:nvSpPr>
        <p:spPr>
          <a:xfrm rot="10800000" flipV="1">
            <a:off x="-71467" y="-65556"/>
            <a:ext cx="6417691" cy="6987731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040475"/>
              <a:gd name="connsiteY0" fmla="*/ 4362242 h 4973135"/>
              <a:gd name="connsiteX1" fmla="*/ 2317402 w 4040475"/>
              <a:gd name="connsiteY1" fmla="*/ 0 h 4973135"/>
              <a:gd name="connsiteX2" fmla="*/ 4040475 w 4040475"/>
              <a:gd name="connsiteY2" fmla="*/ 12935 h 4973135"/>
              <a:gd name="connsiteX3" fmla="*/ 3970860 w 4040475"/>
              <a:gd name="connsiteY3" fmla="*/ 4973135 h 4973135"/>
              <a:gd name="connsiteX4" fmla="*/ 0 w 4040475"/>
              <a:gd name="connsiteY4" fmla="*/ 4362242 h 4973135"/>
              <a:gd name="connsiteX0" fmla="*/ 0 w 4053425"/>
              <a:gd name="connsiteY0" fmla="*/ 4383232 h 4973135"/>
              <a:gd name="connsiteX1" fmla="*/ 2330352 w 4053425"/>
              <a:gd name="connsiteY1" fmla="*/ 0 h 4973135"/>
              <a:gd name="connsiteX2" fmla="*/ 4053425 w 4053425"/>
              <a:gd name="connsiteY2" fmla="*/ 12935 h 4973135"/>
              <a:gd name="connsiteX3" fmla="*/ 3983810 w 4053425"/>
              <a:gd name="connsiteY3" fmla="*/ 4973135 h 4973135"/>
              <a:gd name="connsiteX4" fmla="*/ 0 w 4053425"/>
              <a:gd name="connsiteY4" fmla="*/ 4383232 h 4973135"/>
              <a:gd name="connsiteX0" fmla="*/ 0 w 4053425"/>
              <a:gd name="connsiteY0" fmla="*/ 4383232 h 4383232"/>
              <a:gd name="connsiteX1" fmla="*/ 2330352 w 4053425"/>
              <a:gd name="connsiteY1" fmla="*/ 0 h 4383232"/>
              <a:gd name="connsiteX2" fmla="*/ 4053425 w 4053425"/>
              <a:gd name="connsiteY2" fmla="*/ 12935 h 4383232"/>
              <a:gd name="connsiteX3" fmla="*/ 3815461 w 4053425"/>
              <a:gd name="connsiteY3" fmla="*/ 4296212 h 4383232"/>
              <a:gd name="connsiteX4" fmla="*/ 0 w 4053425"/>
              <a:gd name="connsiteY4" fmla="*/ 4383232 h 4383232"/>
              <a:gd name="connsiteX0" fmla="*/ 0 w 4053425"/>
              <a:gd name="connsiteY0" fmla="*/ 4383232 h 4385419"/>
              <a:gd name="connsiteX1" fmla="*/ 2330352 w 4053425"/>
              <a:gd name="connsiteY1" fmla="*/ 0 h 4385419"/>
              <a:gd name="connsiteX2" fmla="*/ 4053425 w 4053425"/>
              <a:gd name="connsiteY2" fmla="*/ 12935 h 4385419"/>
              <a:gd name="connsiteX3" fmla="*/ 3996761 w 4053425"/>
              <a:gd name="connsiteY3" fmla="*/ 4385419 h 4385419"/>
              <a:gd name="connsiteX4" fmla="*/ 0 w 4053425"/>
              <a:gd name="connsiteY4" fmla="*/ 4383232 h 4385419"/>
              <a:gd name="connsiteX0" fmla="*/ 0 w 4053425"/>
              <a:gd name="connsiteY0" fmla="*/ 4370297 h 4372484"/>
              <a:gd name="connsiteX1" fmla="*/ 1909478 w 4053425"/>
              <a:gd name="connsiteY1" fmla="*/ 784680 h 4372484"/>
              <a:gd name="connsiteX2" fmla="*/ 4053425 w 4053425"/>
              <a:gd name="connsiteY2" fmla="*/ 0 h 4372484"/>
              <a:gd name="connsiteX3" fmla="*/ 3996761 w 4053425"/>
              <a:gd name="connsiteY3" fmla="*/ 4372484 h 4372484"/>
              <a:gd name="connsiteX4" fmla="*/ 0 w 4053425"/>
              <a:gd name="connsiteY4" fmla="*/ 4370297 h 4372484"/>
              <a:gd name="connsiteX0" fmla="*/ 0 w 3996761"/>
              <a:gd name="connsiteY0" fmla="*/ 3585617 h 3587804"/>
              <a:gd name="connsiteX1" fmla="*/ 1909478 w 3996761"/>
              <a:gd name="connsiteY1" fmla="*/ 0 h 3587804"/>
              <a:gd name="connsiteX2" fmla="*/ 3749100 w 3996761"/>
              <a:gd name="connsiteY2" fmla="*/ 207091 h 3587804"/>
              <a:gd name="connsiteX3" fmla="*/ 3996761 w 3996761"/>
              <a:gd name="connsiteY3" fmla="*/ 3587804 h 3587804"/>
              <a:gd name="connsiteX4" fmla="*/ 0 w 3996761"/>
              <a:gd name="connsiteY4" fmla="*/ 3585617 h 3587804"/>
              <a:gd name="connsiteX0" fmla="*/ 0 w 3750711"/>
              <a:gd name="connsiteY0" fmla="*/ 3585617 h 3585617"/>
              <a:gd name="connsiteX1" fmla="*/ 1909478 w 3750711"/>
              <a:gd name="connsiteY1" fmla="*/ 0 h 3585617"/>
              <a:gd name="connsiteX2" fmla="*/ 3749100 w 3750711"/>
              <a:gd name="connsiteY2" fmla="*/ 207091 h 3585617"/>
              <a:gd name="connsiteX3" fmla="*/ 3750711 w 3750711"/>
              <a:gd name="connsiteY3" fmla="*/ 3461865 h 3585617"/>
              <a:gd name="connsiteX4" fmla="*/ 0 w 3750711"/>
              <a:gd name="connsiteY4" fmla="*/ 3585617 h 3585617"/>
              <a:gd name="connsiteX0" fmla="*/ 0 w 4001625"/>
              <a:gd name="connsiteY0" fmla="*/ 3585617 h 3585617"/>
              <a:gd name="connsiteX1" fmla="*/ 1909478 w 4001625"/>
              <a:gd name="connsiteY1" fmla="*/ 0 h 3585617"/>
              <a:gd name="connsiteX2" fmla="*/ 4001625 w 4001625"/>
              <a:gd name="connsiteY2" fmla="*/ 2440 h 3585617"/>
              <a:gd name="connsiteX3" fmla="*/ 3750711 w 4001625"/>
              <a:gd name="connsiteY3" fmla="*/ 3461865 h 3585617"/>
              <a:gd name="connsiteX4" fmla="*/ 0 w 4001625"/>
              <a:gd name="connsiteY4" fmla="*/ 3585617 h 3585617"/>
              <a:gd name="connsiteX0" fmla="*/ 0 w 4001625"/>
              <a:gd name="connsiteY0" fmla="*/ 3585617 h 3598299"/>
              <a:gd name="connsiteX1" fmla="*/ 1909478 w 4001625"/>
              <a:gd name="connsiteY1" fmla="*/ 0 h 3598299"/>
              <a:gd name="connsiteX2" fmla="*/ 4001625 w 4001625"/>
              <a:gd name="connsiteY2" fmla="*/ 2440 h 3598299"/>
              <a:gd name="connsiteX3" fmla="*/ 3990286 w 4001625"/>
              <a:gd name="connsiteY3" fmla="*/ 3598299 h 3598299"/>
              <a:gd name="connsiteX4" fmla="*/ 0 w 4001625"/>
              <a:gd name="connsiteY4" fmla="*/ 3585617 h 3598299"/>
              <a:gd name="connsiteX0" fmla="*/ 0 w 4280050"/>
              <a:gd name="connsiteY0" fmla="*/ 3585617 h 3598299"/>
              <a:gd name="connsiteX1" fmla="*/ 1909478 w 4280050"/>
              <a:gd name="connsiteY1" fmla="*/ 0 h 3598299"/>
              <a:gd name="connsiteX2" fmla="*/ 4280050 w 4280050"/>
              <a:gd name="connsiteY2" fmla="*/ 12935 h 3598299"/>
              <a:gd name="connsiteX3" fmla="*/ 3990286 w 4280050"/>
              <a:gd name="connsiteY3" fmla="*/ 3598299 h 3598299"/>
              <a:gd name="connsiteX4" fmla="*/ 0 w 4280050"/>
              <a:gd name="connsiteY4" fmla="*/ 3585617 h 3598299"/>
              <a:gd name="connsiteX0" fmla="*/ 0 w 4282594"/>
              <a:gd name="connsiteY0" fmla="*/ 3585617 h 3614041"/>
              <a:gd name="connsiteX1" fmla="*/ 1909478 w 4282594"/>
              <a:gd name="connsiteY1" fmla="*/ 0 h 3614041"/>
              <a:gd name="connsiteX2" fmla="*/ 4280050 w 4282594"/>
              <a:gd name="connsiteY2" fmla="*/ 12935 h 3614041"/>
              <a:gd name="connsiteX3" fmla="*/ 4281661 w 4282594"/>
              <a:gd name="connsiteY3" fmla="*/ 3614041 h 3614041"/>
              <a:gd name="connsiteX4" fmla="*/ 0 w 4282594"/>
              <a:gd name="connsiteY4" fmla="*/ 3585617 h 3614041"/>
              <a:gd name="connsiteX0" fmla="*/ 0 w 4281685"/>
              <a:gd name="connsiteY0" fmla="*/ 3585617 h 3614041"/>
              <a:gd name="connsiteX1" fmla="*/ 1909478 w 4281685"/>
              <a:gd name="connsiteY1" fmla="*/ 0 h 3614041"/>
              <a:gd name="connsiteX2" fmla="*/ 3854390 w 4281685"/>
              <a:gd name="connsiteY2" fmla="*/ 188155 h 3614041"/>
              <a:gd name="connsiteX3" fmla="*/ 4281661 w 4281685"/>
              <a:gd name="connsiteY3" fmla="*/ 3614041 h 3614041"/>
              <a:gd name="connsiteX4" fmla="*/ 0 w 4281685"/>
              <a:gd name="connsiteY4" fmla="*/ 3585617 h 3614041"/>
              <a:gd name="connsiteX0" fmla="*/ 0 w 3964194"/>
              <a:gd name="connsiteY0" fmla="*/ 3585617 h 3585617"/>
              <a:gd name="connsiteX1" fmla="*/ 1909478 w 3964194"/>
              <a:gd name="connsiteY1" fmla="*/ 0 h 3585617"/>
              <a:gd name="connsiteX2" fmla="*/ 3854390 w 3964194"/>
              <a:gd name="connsiteY2" fmla="*/ 188155 h 3585617"/>
              <a:gd name="connsiteX3" fmla="*/ 3964105 w 3964194"/>
              <a:gd name="connsiteY3" fmla="*/ 3455248 h 3585617"/>
              <a:gd name="connsiteX4" fmla="*/ 0 w 3964194"/>
              <a:gd name="connsiteY4" fmla="*/ 3585617 h 3585617"/>
              <a:gd name="connsiteX0" fmla="*/ 0 w 4151676"/>
              <a:gd name="connsiteY0" fmla="*/ 3585617 h 3585617"/>
              <a:gd name="connsiteX1" fmla="*/ 1909478 w 4151676"/>
              <a:gd name="connsiteY1" fmla="*/ 0 h 3585617"/>
              <a:gd name="connsiteX2" fmla="*/ 4151676 w 4151676"/>
              <a:gd name="connsiteY2" fmla="*/ 7459 h 3585617"/>
              <a:gd name="connsiteX3" fmla="*/ 3964105 w 4151676"/>
              <a:gd name="connsiteY3" fmla="*/ 3455248 h 3585617"/>
              <a:gd name="connsiteX4" fmla="*/ 0 w 4151676"/>
              <a:gd name="connsiteY4" fmla="*/ 3585617 h 3585617"/>
              <a:gd name="connsiteX0" fmla="*/ 0 w 4173892"/>
              <a:gd name="connsiteY0" fmla="*/ 3585617 h 3614041"/>
              <a:gd name="connsiteX1" fmla="*/ 1909478 w 4173892"/>
              <a:gd name="connsiteY1" fmla="*/ 0 h 3614041"/>
              <a:gd name="connsiteX2" fmla="*/ 4151676 w 4173892"/>
              <a:gd name="connsiteY2" fmla="*/ 7459 h 3614041"/>
              <a:gd name="connsiteX3" fmla="*/ 4173557 w 4173892"/>
              <a:gd name="connsiteY3" fmla="*/ 3614041 h 3614041"/>
              <a:gd name="connsiteX4" fmla="*/ 0 w 4173892"/>
              <a:gd name="connsiteY4" fmla="*/ 3585617 h 3614041"/>
              <a:gd name="connsiteX0" fmla="*/ 0 w 4173639"/>
              <a:gd name="connsiteY0" fmla="*/ 3585617 h 3614041"/>
              <a:gd name="connsiteX1" fmla="*/ 1909478 w 4173639"/>
              <a:gd name="connsiteY1" fmla="*/ 0 h 3614041"/>
              <a:gd name="connsiteX2" fmla="*/ 4053009 w 4173639"/>
              <a:gd name="connsiteY2" fmla="*/ 2461 h 3614041"/>
              <a:gd name="connsiteX3" fmla="*/ 4173557 w 4173639"/>
              <a:gd name="connsiteY3" fmla="*/ 3614041 h 3614041"/>
              <a:gd name="connsiteX4" fmla="*/ 0 w 4173639"/>
              <a:gd name="connsiteY4" fmla="*/ 3585617 h 3614041"/>
              <a:gd name="connsiteX0" fmla="*/ 0 w 4053009"/>
              <a:gd name="connsiteY0" fmla="*/ 3585617 h 3585617"/>
              <a:gd name="connsiteX1" fmla="*/ 1909478 w 4053009"/>
              <a:gd name="connsiteY1" fmla="*/ 0 h 3585617"/>
              <a:gd name="connsiteX2" fmla="*/ 4053009 w 4053009"/>
              <a:gd name="connsiteY2" fmla="*/ 2461 h 3585617"/>
              <a:gd name="connsiteX3" fmla="*/ 3902225 w 4053009"/>
              <a:gd name="connsiteY3" fmla="*/ 3524085 h 3585617"/>
              <a:gd name="connsiteX4" fmla="*/ 0 w 4053009"/>
              <a:gd name="connsiteY4" fmla="*/ 3585617 h 3585617"/>
              <a:gd name="connsiteX0" fmla="*/ 0 w 4081339"/>
              <a:gd name="connsiteY0" fmla="*/ 3585617 h 3609045"/>
              <a:gd name="connsiteX1" fmla="*/ 1909478 w 4081339"/>
              <a:gd name="connsiteY1" fmla="*/ 0 h 3609045"/>
              <a:gd name="connsiteX2" fmla="*/ 4053009 w 4081339"/>
              <a:gd name="connsiteY2" fmla="*/ 2461 h 3609045"/>
              <a:gd name="connsiteX3" fmla="*/ 4081058 w 4081339"/>
              <a:gd name="connsiteY3" fmla="*/ 3609045 h 3609045"/>
              <a:gd name="connsiteX4" fmla="*/ 0 w 4081339"/>
              <a:gd name="connsiteY4" fmla="*/ 3585617 h 3609045"/>
              <a:gd name="connsiteX0" fmla="*/ 0 w 4081101"/>
              <a:gd name="connsiteY0" fmla="*/ 3585617 h 3609045"/>
              <a:gd name="connsiteX1" fmla="*/ 1909478 w 4081101"/>
              <a:gd name="connsiteY1" fmla="*/ 0 h 3609045"/>
              <a:gd name="connsiteX2" fmla="*/ 3843343 w 4081101"/>
              <a:gd name="connsiteY2" fmla="*/ 157386 h 3609045"/>
              <a:gd name="connsiteX3" fmla="*/ 4081058 w 4081101"/>
              <a:gd name="connsiteY3" fmla="*/ 3609045 h 3609045"/>
              <a:gd name="connsiteX4" fmla="*/ 0 w 4081101"/>
              <a:gd name="connsiteY4" fmla="*/ 3585617 h 3609045"/>
              <a:gd name="connsiteX0" fmla="*/ 0 w 4090010"/>
              <a:gd name="connsiteY0" fmla="*/ 3585617 h 3609045"/>
              <a:gd name="connsiteX1" fmla="*/ 1909478 w 4090010"/>
              <a:gd name="connsiteY1" fmla="*/ 0 h 3609045"/>
              <a:gd name="connsiteX2" fmla="*/ 4090010 w 4090010"/>
              <a:gd name="connsiteY2" fmla="*/ 12456 h 3609045"/>
              <a:gd name="connsiteX3" fmla="*/ 4081058 w 4090010"/>
              <a:gd name="connsiteY3" fmla="*/ 3609045 h 3609045"/>
              <a:gd name="connsiteX4" fmla="*/ 0 w 4090010"/>
              <a:gd name="connsiteY4" fmla="*/ 3585617 h 360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0010" h="3609045">
                <a:moveTo>
                  <a:pt x="0" y="3585617"/>
                </a:moveTo>
                <a:lnTo>
                  <a:pt x="1909478" y="0"/>
                </a:lnTo>
                <a:lnTo>
                  <a:pt x="4090010" y="12456"/>
                </a:lnTo>
                <a:cubicBezTo>
                  <a:pt x="4086230" y="1211076"/>
                  <a:pt x="4084838" y="2410425"/>
                  <a:pt x="4081058" y="3609045"/>
                </a:cubicBezTo>
                <a:lnTo>
                  <a:pt x="0" y="3585617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7E925-4825-6E47-AD25-FD742CB023B8}"/>
              </a:ext>
            </a:extLst>
          </p:cNvPr>
          <p:cNvGrpSpPr/>
          <p:nvPr userDrawn="1"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C4B708F-5E57-EF4F-B838-B187FA1F3C9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indent="0" algn="l">
                <a:lnSpc>
                  <a:spcPct val="90000"/>
                </a:lnSpc>
                <a:tabLst>
                  <a:tab pos="5784706" algn="l"/>
                </a:tabLst>
              </a:pPr>
              <a:r>
                <a:rPr lang="en-US" sz="5333" dirty="0">
                  <a:solidFill>
                    <a:schemeClr val="bg2"/>
                  </a:solidFill>
                </a:rPr>
                <a:t>Session evaluations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kern="1200" spc="27" dirty="0">
                  <a:solidFill>
                    <a:schemeClr val="bg2"/>
                  </a:solidFill>
                  <a:latin typeface="+mn-lt"/>
                  <a:ea typeface="+mn-ea"/>
                  <a:cs typeface="+mn-cs"/>
                </a:rPr>
                <a:t>Your feedback is important and valuable. </a:t>
              </a:r>
            </a:p>
          </p:txBody>
        </p:sp>
      </p:grpSp>
      <p:sp>
        <p:nvSpPr>
          <p:cNvPr id="13" name="Rounded Rectangle 12"/>
          <p:cNvSpPr/>
          <p:nvPr userDrawn="1"/>
        </p:nvSpPr>
        <p:spPr>
          <a:xfrm>
            <a:off x="5215005" y="1589755"/>
            <a:ext cx="5142897" cy="623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</a:pPr>
            <a:r>
              <a:rPr lang="en-US" sz="2667" b="0" i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Ways to Access: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752758-76F5-184A-8EE1-EC3242319256}"/>
              </a:ext>
            </a:extLst>
          </p:cNvPr>
          <p:cNvSpPr/>
          <p:nvPr userDrawn="1"/>
        </p:nvSpPr>
        <p:spPr>
          <a:xfrm>
            <a:off x="5244547" y="456266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FC3D44-54A3-C040-A113-95D60DF7873D}"/>
              </a:ext>
            </a:extLst>
          </p:cNvPr>
          <p:cNvSpPr/>
          <p:nvPr userDrawn="1"/>
        </p:nvSpPr>
        <p:spPr>
          <a:xfrm>
            <a:off x="5244547" y="3559542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7C74B-A372-604B-8ECF-2065895E6DB5}"/>
              </a:ext>
            </a:extLst>
          </p:cNvPr>
          <p:cNvSpPr/>
          <p:nvPr userDrawn="1"/>
        </p:nvSpPr>
        <p:spPr>
          <a:xfrm>
            <a:off x="5244547" y="2578127"/>
            <a:ext cx="764188" cy="7641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9" name="Shape 2683"/>
          <p:cNvSpPr/>
          <p:nvPr userDrawn="1"/>
        </p:nvSpPr>
        <p:spPr>
          <a:xfrm>
            <a:off x="5503927" y="2747585"/>
            <a:ext cx="314563" cy="43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436357" y="3761292"/>
            <a:ext cx="377961" cy="377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5517474" y="4737327"/>
            <a:ext cx="222876" cy="40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 defTabSz="30470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C0F7E-50A9-1647-9004-1F486225797C}"/>
              </a:ext>
            </a:extLst>
          </p:cNvPr>
          <p:cNvSpPr/>
          <p:nvPr userDrawn="1"/>
        </p:nvSpPr>
        <p:spPr>
          <a:xfrm>
            <a:off x="5244546" y="1204641"/>
            <a:ext cx="643856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b="1" kern="1200" spc="27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Submit by 5pm Friday, November 16th to win prizes. </a:t>
            </a:r>
          </a:p>
        </p:txBody>
      </p:sp>
    </p:spTree>
    <p:extLst>
      <p:ext uri="{BB962C8B-B14F-4D97-AF65-F5344CB8AC3E}">
        <p14:creationId xmlns:p14="http://schemas.microsoft.com/office/powerpoint/2010/main" val="270804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1354809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9BF7082-1CF5-284C-9086-C3BABDD2D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9305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email@company.com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CC6BF34-E592-B849-B8B2-C232CF393F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330" y="3487527"/>
            <a:ext cx="2044700" cy="368300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2736244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53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6563FC-EDE4-4849-93D6-1AFA8A78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9" y="601336"/>
            <a:ext cx="4028463" cy="960272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6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16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0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40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48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7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1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2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1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03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90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0F9E-9C5A-4EB7-AEF1-8155F94BD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EF24-AA99-4A35-BB25-C4870A2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9801-7A39-45AA-873E-BBEC611A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BC976-0EF9-4CDC-A076-594810C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D453-4146-49ED-9DF1-7B46930D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555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7700-1698-4E5F-A1CC-3FC4A34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D77C-927F-4543-B705-5DF99B2D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0EA6-3AEA-4B61-A304-0E950E36E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3E47-7534-4A00-956C-4503638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7889-56B6-455C-A86E-5208F36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35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C53C-E51E-4523-AF6D-808A93E6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56B85-C4D7-49DA-8B91-2A790304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7455-F15D-4E36-9A5D-706EE77D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CE8-EFB2-41EB-B36E-35B14258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EEE34-A25E-430D-9C3C-02B5BA01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41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CBE5-2FA6-4201-B61A-AA19C94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DFE-E38A-4728-82AC-17447CB25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8DBD1-F1AA-4798-A3F2-4DFC654D2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2DB8-0990-4FF6-95A8-22AC0637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297CC-5ACA-4C54-8BD0-FF8F2B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B7AC0-88AF-4AFA-A9DD-7BACE5C6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91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23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97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597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62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40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3B12-CD02-4E30-A2DC-40AD9F2F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F91E-6C45-4162-9AA3-1E98D30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B8B-81A0-4140-90EE-F0E091EF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FA6B-5E69-489B-A39C-2C05E6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86BD5-4024-44EF-B634-F99E135E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8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C9A4-4273-4C51-8791-DC606DE3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C8549-67CA-4719-A886-D0CF812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67D0A-B3B7-46FD-9863-EEA5F58AD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ACAE-7F4D-412F-B794-0BF06C964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D7A-C303-4AA1-8130-0DBF5C91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E7CB6-F4A3-4C74-8B1B-2EFBC093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3141F-904A-44D2-90B9-A557758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C8BD5-9C9A-47DF-840E-B571F4A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8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3619B-AE6D-4048-882A-E990D235C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62850-C208-4D40-9EFC-0261EA87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7ED6B-5604-4E95-86F7-9D51B75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2C2D-AFCD-488C-95C0-AC47ABC7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4733-74EA-447D-BC00-5C8C1F31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5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E68-CDE6-4639-85E2-F1A810F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D941C-10FF-4491-A3C6-4EC3A29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D19ED-11BE-4F59-B6D2-4718041D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A440-1B5F-4E32-9A25-FD7CF86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6F361-8DBA-44C8-BA36-36DFF95B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BE5D3-E1C2-4770-85A9-9754CEE7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AD0DC-0D1E-4CEB-8872-26E1945B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4CF0-61F2-4452-8110-3FA16DF6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78D1-B52E-4A15-819D-DAF36AC0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82FE-B502-45B2-AE62-28618454F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4EFA-AF7E-4CC0-850B-55D5615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37EB4-9D7E-4FCB-8CB7-326CEFEA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D2C3-1D06-4377-8BE2-8214623D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6B-4959-4F64-8672-D341A9C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5BE1E-62C6-45F5-85D2-9821BFE23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47B5-F524-49A2-8159-642C33218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816A9-2013-45D0-B96D-4EACE0C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EED3-9CA5-46AE-9898-022869D6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75FD-DFA0-462E-B053-AEC28C2F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3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8BB5-1956-4009-9820-4D5D8E345588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FF821-69C7-4F9E-B705-9D7ADE9A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7A48-C6A4-4FA6-A1E5-C0E22669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D063C-586C-4389-94B7-D702284C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4270-3DF0-4E05-AB6F-189F06B18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0743-ED5F-4625-8DF6-9BC20D4BAB8F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6C83-8476-496B-B714-AED5E1E6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5D34-1408-4CDF-8808-A01CC5594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9B15-077D-4B6F-BB6D-82F148A50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5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microsoft.com/office/2007/relationships/hdphoto" Target="../media/hdphoto5.wdp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ass.org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" TargetMode="External"/><Relationship Id="rId4" Type="http://schemas.microsoft.com/office/2007/relationships/hdphoto" Target="../media/hdphoto7.wd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pass.org/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zure.microsoft.com/en-us/services/cognitive-services/text-analytics" TargetMode="External"/><Relationship Id="rId5" Type="http://schemas.openxmlformats.org/officeDocument/2006/relationships/image" Target="../media/image180.jpeg"/><Relationship Id="rId4" Type="http://schemas.openxmlformats.org/officeDocument/2006/relationships/hyperlink" Target="https://netflix.com/title/80075820" TargetMode="Externa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3" Type="http://schemas.openxmlformats.org/officeDocument/2006/relationships/hyperlink" Target="https://youtu.be/7SRi9vyDtWY" TargetMode="External"/><Relationship Id="rId18" Type="http://schemas.openxmlformats.org/officeDocument/2006/relationships/hyperlink" Target="https://docs.microsoft.com/en-us/sql/relational-databases/automatic-tuning" TargetMode="External"/><Relationship Id="rId26" Type="http://schemas.openxmlformats.org/officeDocument/2006/relationships/hyperlink" Target="https://visualstudio.com/team-services/tfs-pricing" TargetMode="External"/><Relationship Id="rId39" Type="http://schemas.openxmlformats.org/officeDocument/2006/relationships/hyperlink" Target="https://s3.amazonaws.com/amazon-reviews-pds/readme.html" TargetMode="External"/><Relationship Id="rId21" Type="http://schemas.openxmlformats.org/officeDocument/2006/relationships/hyperlink" Target="http://dbatools.io/slack" TargetMode="External"/><Relationship Id="rId34" Type="http://schemas.openxmlformats.org/officeDocument/2006/relationships/hyperlink" Target="https://docs.microsoft.com/sql/advanced-analytics/r/how-to-create-a-resource-pool-for-r?view=sql-server-2017" TargetMode="External"/><Relationship Id="rId42" Type="http://schemas.openxmlformats.org/officeDocument/2006/relationships/hyperlink" Target="https://visualstudio.microsoft.com/downloads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://twitter.com/hiramfleitas" TargetMode="External"/><Relationship Id="rId16" Type="http://schemas.openxmlformats.org/officeDocument/2006/relationships/hyperlink" Target="http://aka.ms/bobwardms" TargetMode="External"/><Relationship Id="rId20" Type="http://schemas.openxmlformats.org/officeDocument/2006/relationships/hyperlink" Target="https://channel9.msdn.com/events/Connect/2017/T152" TargetMode="External"/><Relationship Id="rId29" Type="http://schemas.openxmlformats.org/officeDocument/2006/relationships/hyperlink" Target="https://aischool.microsoft.com/learning-paths" TargetMode="External"/><Relationship Id="rId41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ass.org/" TargetMode="External"/><Relationship Id="rId11" Type="http://schemas.openxmlformats.org/officeDocument/2006/relationships/hyperlink" Target="https://youtu.be/NGbk9XGWTHI" TargetMode="External"/><Relationship Id="rId24" Type="http://schemas.openxmlformats.org/officeDocument/2006/relationships/hyperlink" Target="https://sqlworkbooks.com/" TargetMode="External"/><Relationship Id="rId32" Type="http://schemas.openxmlformats.org/officeDocument/2006/relationships/hyperlink" Target="https://docs.microsoft.com/sql/advanced-analytics/python/new-components-in-sql-server-to-support-python-integration?view=sql-server-2017" TargetMode="External"/><Relationship Id="rId37" Type="http://schemas.openxmlformats.org/officeDocument/2006/relationships/hyperlink" Target="https://twitter.com/MSPowerBI" TargetMode="External"/><Relationship Id="rId40" Type="http://schemas.openxmlformats.org/officeDocument/2006/relationships/hyperlink" Target="https://www.spyder-ide.org/" TargetMode="External"/><Relationship Id="rId5" Type="http://schemas.openxmlformats.org/officeDocument/2006/relationships/image" Target="../media/image222.jpeg"/><Relationship Id="rId15" Type="http://schemas.openxmlformats.org/officeDocument/2006/relationships/hyperlink" Target="https://www.pass.org/summit/2018/Learn/Speakers.aspx" TargetMode="External"/><Relationship Id="rId23" Type="http://schemas.openxmlformats.org/officeDocument/2006/relationships/hyperlink" Target="https://groupby.org/" TargetMode="External"/><Relationship Id="rId28" Type="http://schemas.openxmlformats.org/officeDocument/2006/relationships/hyperlink" Target="https://github.com/pricing" TargetMode="External"/><Relationship Id="rId36" Type="http://schemas.openxmlformats.org/officeDocument/2006/relationships/hyperlink" Target="https://twitter.com/sqlpass" TargetMode="External"/><Relationship Id="rId10" Type="http://schemas.openxmlformats.org/officeDocument/2006/relationships/hyperlink" Target="http://pass.org/summit/2017/PASStv.aspx" TargetMode="External"/><Relationship Id="rId19" Type="http://schemas.openxmlformats.org/officeDocument/2006/relationships/hyperlink" Target="https://docs.microsoft.com/sql/linux/quickstart-install-connect-docker" TargetMode="External"/><Relationship Id="rId31" Type="http://schemas.openxmlformats.org/officeDocument/2006/relationships/hyperlink" Target="http://aka.ms/mlsqldev" TargetMode="External"/><Relationship Id="rId44" Type="http://schemas.openxmlformats.org/officeDocument/2006/relationships/hyperlink" Target="https://blogs.msdn.microsoft.com/mlserver/2017/04/12/image-featurization-with-a-pre-trained-deep-neural-network-model/" TargetMode="External"/><Relationship Id="rId4" Type="http://schemas.microsoft.com/office/2007/relationships/hdphoto" Target="../media/hdphoto8.wdp"/><Relationship Id="rId9" Type="http://schemas.openxmlformats.org/officeDocument/2006/relationships/hyperlink" Target="https://www.pass.org/summit/2018/Sessions/BestOfSummit.aspx" TargetMode="External"/><Relationship Id="rId14" Type="http://schemas.openxmlformats.org/officeDocument/2006/relationships/hyperlink" Target="https://youtu.be/8JnXi0gnTb8" TargetMode="External"/><Relationship Id="rId22" Type="http://schemas.openxmlformats.org/officeDocument/2006/relationships/hyperlink" Target="https://channel9.msdn.com/" TargetMode="External"/><Relationship Id="rId27" Type="http://schemas.openxmlformats.org/officeDocument/2006/relationships/hyperlink" Target="https://docs.microsoft.com/sql/ssdt/download-sql-server-data-tools-ssdt" TargetMode="External"/><Relationship Id="rId30" Type="http://schemas.openxmlformats.org/officeDocument/2006/relationships/hyperlink" Target="https://docs.microsoft.com/sql/advanced-analytics/r/install-pretrained-models-sql-server" TargetMode="External"/><Relationship Id="rId35" Type="http://schemas.openxmlformats.org/officeDocument/2006/relationships/hyperlink" Target="https://youtu.be/PbJB--ntCaE?list=PLpNFxL19GFh5suxRBqfu_p0z2lLbzOtvi" TargetMode="External"/><Relationship Id="rId43" Type="http://schemas.openxmlformats.org/officeDocument/2006/relationships/hyperlink" Target="http://pass.org/Community/Groups.aspx" TargetMode="External"/><Relationship Id="rId8" Type="http://schemas.openxmlformats.org/officeDocument/2006/relationships/hyperlink" Target="https://goo.gl/BqfYSi" TargetMode="External"/><Relationship Id="rId3" Type="http://schemas.openxmlformats.org/officeDocument/2006/relationships/image" Target="../media/image221.png"/><Relationship Id="rId12" Type="http://schemas.openxmlformats.org/officeDocument/2006/relationships/hyperlink" Target="https://youtu.be/T0If-SNl08A" TargetMode="External"/><Relationship Id="rId17" Type="http://schemas.openxmlformats.org/officeDocument/2006/relationships/hyperlink" Target="https://docs.microsoft.com/en-us/sql/relational-databases/performance/adaptive-query-processing" TargetMode="External"/><Relationship Id="rId25" Type="http://schemas.openxmlformats.org/officeDocument/2006/relationships/hyperlink" Target="https://getpostman.com/" TargetMode="External"/><Relationship Id="rId33" Type="http://schemas.openxmlformats.org/officeDocument/2006/relationships/hyperlink" Target="https://docs.microsoft.com/machine-learning-server/python-reference/microsoftml/rx-logistic-regression" TargetMode="External"/><Relationship Id="rId38" Type="http://schemas.openxmlformats.org/officeDocument/2006/relationships/hyperlink" Target="https://twitter.com/mssqltiger" TargetMode="Externa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4.png"/><Relationship Id="rId5" Type="http://schemas.openxmlformats.org/officeDocument/2006/relationships/hyperlink" Target="https://goo.gl/QEkoDi" TargetMode="External"/><Relationship Id="rId4" Type="http://schemas.microsoft.com/office/2007/relationships/hdphoto" Target="../media/hdphoto9.wdp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dba2o.wordpress.com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ypal.me/hfleitas" TargetMode="External"/><Relationship Id="rId4" Type="http://schemas.openxmlformats.org/officeDocument/2006/relationships/image" Target="../media/image2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hyperlink" Target="https://github.com/hfleitas" TargetMode="External"/><Relationship Id="rId3" Type="http://schemas.openxmlformats.org/officeDocument/2006/relationships/hyperlink" Target="http://pass.org/" TargetMode="External"/><Relationship Id="rId7" Type="http://schemas.openxmlformats.org/officeDocument/2006/relationships/hyperlink" Target="http://dba2o.wordpress.com/" TargetMode="External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iramfleitas@hotmail.com?subject=SQL%20PASS%20Summit%202017%20-%2030%20min%20Summary" TargetMode="External"/><Relationship Id="rId11" Type="http://schemas.openxmlformats.org/officeDocument/2006/relationships/hyperlink" Target="http://twitter.com/hiramfleitas" TargetMode="External"/><Relationship Id="rId5" Type="http://schemas.openxmlformats.org/officeDocument/2006/relationships/image" Target="../media/image227.png"/><Relationship Id="rId10" Type="http://schemas.openxmlformats.org/officeDocument/2006/relationships/hyperlink" Target="http://facebook.com/hiramfleitas" TargetMode="External"/><Relationship Id="rId4" Type="http://schemas.openxmlformats.org/officeDocument/2006/relationships/image" Target="../media/image39.png"/><Relationship Id="rId9" Type="http://schemas.microsoft.com/office/2007/relationships/hdphoto" Target="../media/hdphoto10.wdp"/><Relationship Id="rId14" Type="http://schemas.openxmlformats.org/officeDocument/2006/relationships/hyperlink" Target="http://linkedin.com/in/hiramfleita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hfleitas/Pixie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fleitasart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ass.org/Community/Groups/VirtualGroups.aspx" TargetMode="External"/><Relationship Id="rId13" Type="http://schemas.openxmlformats.org/officeDocument/2006/relationships/hyperlink" Target="https://sqlpass.org/PASSChapters/VirtualChapters.aspx" TargetMode="External"/><Relationship Id="rId1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hyperlink" Target="https://sqlpass.org/Events/24HoursofPASS.aspx" TargetMode="External"/><Relationship Id="rId12" Type="http://schemas.openxmlformats.org/officeDocument/2006/relationships/hyperlink" Target="http://sqlpass.org/Events/24HoursofPASS.aspx" TargetMode="External"/><Relationship Id="rId17" Type="http://schemas.openxmlformats.org/officeDocument/2006/relationships/image" Target="../media/image7.png"/><Relationship Id="rId2" Type="http://schemas.openxmlformats.org/officeDocument/2006/relationships/image" Target="../media/image16.png"/><Relationship Id="rId16" Type="http://schemas.openxmlformats.org/officeDocument/2006/relationships/image" Target="../media/image6.png"/><Relationship Id="rId20" Type="http://schemas.openxmlformats.org/officeDocument/2006/relationships/hyperlink" Target="https://www.pass.org/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sqlpass.org/PASSChapters.aspx" TargetMode="External"/><Relationship Id="rId11" Type="http://schemas.openxmlformats.org/officeDocument/2006/relationships/hyperlink" Target="https://pass.org/" TargetMode="External"/><Relationship Id="rId5" Type="http://schemas.openxmlformats.org/officeDocument/2006/relationships/hyperlink" Target="https://sqlsaturday.com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pass.org/Community/GetInvolved/Volunteers.aspx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hyperlink" Target="https://pass.org/marathon/2018/analytics/About.aspx" TargetMode="External"/><Relationship Id="rId1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view?r=eyJrIjoiOGUyZTUwNTMtODEyOS00ODdlLThjZGQtZWIxY2FlNmExZmZkIiwidCI6IjgwMGQ0NzJjLTgyODgtNGYyNy04OTc4LWY3MjZhN2EzZDFmMCIsImMiOjF9" TargetMode="External"/><Relationship Id="rId3" Type="http://schemas.openxmlformats.org/officeDocument/2006/relationships/hyperlink" Target="https://dba2o.wordpress.com/letsworktogether/" TargetMode="External"/><Relationship Id="rId7" Type="http://schemas.openxmlformats.org/officeDocument/2006/relationships/hyperlink" Target="https://sweetlou.azurewebsites.net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2o.wordpress.com/training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hiramfleitas" TargetMode="External"/><Relationship Id="rId10" Type="http://schemas.openxmlformats.org/officeDocument/2006/relationships/hyperlink" Target="http://fleitasarts.com/" TargetMode="External"/><Relationship Id="rId4" Type="http://schemas.openxmlformats.org/officeDocument/2006/relationships/hyperlink" Target="https://dba2o.wordpress.com/contact/" TargetMode="External"/><Relationship Id="rId9" Type="http://schemas.openxmlformats.org/officeDocument/2006/relationships/hyperlink" Target="https://dba2o.wordpress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JwGlV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hyperlink" Target="http://fleitasarts.com/" TargetMode="Externa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iramfleitas" TargetMode="External"/><Relationship Id="rId13" Type="http://schemas.openxmlformats.org/officeDocument/2006/relationships/hyperlink" Target="https://github.com/hfleitas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hyperlink" Target="https://www.youracclaim.com/badges/2fd395ad-63be-4937-a260-d6d8867f308d/public_url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hyperlink" Target="https://www.youracclaim.com/badges/e3f7a3c5-f503-4198-aa43-d28627c6625e/public_ur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mailto:hiram@fleitasarts.com?subject=Power%20Platform%20-%20Game%20Changer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hyperlink" Target="http://fleitasarts.com/" TargetMode="External"/><Relationship Id="rId15" Type="http://schemas.openxmlformats.org/officeDocument/2006/relationships/hyperlink" Target="https://linkedin.com/in/hiramfleitas" TargetMode="External"/><Relationship Id="rId23" Type="http://schemas.openxmlformats.org/officeDocument/2006/relationships/image" Target="../media/image12.png"/><Relationship Id="rId10" Type="http://schemas.openxmlformats.org/officeDocument/2006/relationships/image" Target="../media/image24.png"/><Relationship Id="rId19" Type="http://schemas.openxmlformats.org/officeDocument/2006/relationships/hyperlink" Target="https://www.youracclaim.com/badges/776f54a0-8309-4fb5-ba7f-865e1f928b37/public_ur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pas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hyperlink" Target="http://fleitasart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visualstudio.com/tfs/" TargetMode="External"/><Relationship Id="rId4" Type="http://schemas.microsoft.com/office/2007/relationships/hdphoto" Target="../media/hdphoto7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B689F0F2-FE8B-46AF-96F7-C505C0B8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61913"/>
            <a:ext cx="4355783" cy="71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SQL Saturday 864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South Florida, United Sates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June 8, 2019</a:t>
            </a: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58D876F-D5EE-4405-878E-66954C39C6E2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7" name="Rectangle 16">
            <a:hlinkClick r:id="rId6"/>
            <a:extLst>
              <a:ext uri="{FF2B5EF4-FFF2-40B4-BE49-F238E27FC236}">
                <a16:creationId xmlns:a16="http://schemas.microsoft.com/office/drawing/2014/main" id="{29917896-A718-4AE9-9F1B-9C1820E9E7AC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1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7">
            <a:extLst>
              <a:ext uri="{FF2B5EF4-FFF2-40B4-BE49-F238E27FC236}">
                <a16:creationId xmlns:a16="http://schemas.microsoft.com/office/drawing/2014/main" id="{7E6CA27E-BEE7-49F6-9FBE-99A7492AE1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D6A44-915A-4108-B7A0-C16AD915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65" r="2" b="10077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1342F-6FB1-483D-A9B9-CABC4C4B6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76" r="1" b="4181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67C1A-F11E-4BA0-877A-8B2BC9127F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80" r="2" b="2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ECDF8-23A5-4E69-BCBC-BC98060A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C641-4EAE-4696-A384-96F0A0D6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310" y="2015406"/>
            <a:ext cx="5604670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Hack Tabular Data Stream (TDS)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Load Test Encryption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Hack Dynamic Data Masking (DDM)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Hack Row-Level Security (RLS)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DB Source Control (TFS/Git)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Resources</a:t>
            </a:r>
          </a:p>
          <a:p>
            <a:pPr>
              <a:buClr>
                <a:srgbClr val="00FFFF"/>
              </a:buClr>
            </a:pPr>
            <a:r>
              <a:rPr lang="en-US" sz="2000" dirty="0">
                <a:solidFill>
                  <a:schemeClr val="bg1"/>
                </a:solidFill>
              </a:rPr>
              <a:t>Raffle</a:t>
            </a:r>
          </a:p>
        </p:txBody>
      </p:sp>
    </p:spTree>
    <p:extLst>
      <p:ext uri="{BB962C8B-B14F-4D97-AF65-F5344CB8AC3E}">
        <p14:creationId xmlns:p14="http://schemas.microsoft.com/office/powerpoint/2010/main" val="31082470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4BFF3-0848-4FC9-9FE6-D6930DB6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99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5722C-D468-48D4-B4CC-532FA63F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4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A0014-9A95-46A6-9665-A0C3C7F5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096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6695A7-E004-44EF-87EA-3F07FEC831EC}"/>
              </a:ext>
            </a:extLst>
          </p:cNvPr>
          <p:cNvGrpSpPr/>
          <p:nvPr/>
        </p:nvGrpSpPr>
        <p:grpSpPr>
          <a:xfrm>
            <a:off x="2265885" y="0"/>
            <a:ext cx="7660230" cy="6858000"/>
            <a:chOff x="2265885" y="0"/>
            <a:chExt cx="766023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88DB5D-9BFA-4D82-A8D9-3E1ACFFA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885" y="0"/>
              <a:ext cx="766023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621B73-CE00-46BE-8FEC-38DC5EAE0B48}"/>
                </a:ext>
              </a:extLst>
            </p:cNvPr>
            <p:cNvSpPr/>
            <p:nvPr/>
          </p:nvSpPr>
          <p:spPr>
            <a:xfrm>
              <a:off x="336838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5758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87CB8D-C7AD-4596-8BA0-D8732BC0A770}"/>
              </a:ext>
            </a:extLst>
          </p:cNvPr>
          <p:cNvGrpSpPr/>
          <p:nvPr/>
        </p:nvGrpSpPr>
        <p:grpSpPr>
          <a:xfrm>
            <a:off x="2340428" y="0"/>
            <a:ext cx="7511143" cy="6858000"/>
            <a:chOff x="2340428" y="0"/>
            <a:chExt cx="7511143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738F1B-97F4-4633-ABB1-DD6B1490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428" y="0"/>
              <a:ext cx="7511143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9794A2-4B57-4E0E-B896-4DD37893690A}"/>
                </a:ext>
              </a:extLst>
            </p:cNvPr>
            <p:cNvSpPr/>
            <p:nvPr/>
          </p:nvSpPr>
          <p:spPr>
            <a:xfrm>
              <a:off x="4046565" y="399256"/>
              <a:ext cx="36430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2424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0C41-FC8B-4F6F-A0FA-55DECD10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71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0464F-16A2-42DB-9E2C-D0AE07B7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27560-A459-4E5A-A415-44F9BC56D69B}"/>
              </a:ext>
            </a:extLst>
          </p:cNvPr>
          <p:cNvSpPr/>
          <p:nvPr/>
        </p:nvSpPr>
        <p:spPr>
          <a:xfrm>
            <a:off x="541365" y="1351756"/>
            <a:ext cx="1340775" cy="20315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3215EF-D4C7-428E-8248-1CCF86817953}"/>
              </a:ext>
            </a:extLst>
          </p:cNvPr>
          <p:cNvSpPr/>
          <p:nvPr/>
        </p:nvSpPr>
        <p:spPr>
          <a:xfrm>
            <a:off x="678525" y="4590256"/>
            <a:ext cx="952155" cy="949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DB5FD-257E-4C09-84A5-9071C29EB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" b="46947"/>
          <a:stretch/>
        </p:blipFill>
        <p:spPr>
          <a:xfrm>
            <a:off x="2464187" y="2911793"/>
            <a:ext cx="5803106" cy="471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A0115-A87A-46CC-B0A7-5E383127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" t="1124" b="2264"/>
          <a:stretch/>
        </p:blipFill>
        <p:spPr>
          <a:xfrm>
            <a:off x="2464187" y="4590256"/>
            <a:ext cx="5817801" cy="101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95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16DA6-8438-40BC-AFB0-1AB7439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B896E6-466D-426C-912D-52149885B6C3}"/>
              </a:ext>
            </a:extLst>
          </p:cNvPr>
          <p:cNvGrpSpPr/>
          <p:nvPr/>
        </p:nvGrpSpPr>
        <p:grpSpPr>
          <a:xfrm>
            <a:off x="2119685" y="2181728"/>
            <a:ext cx="4532243" cy="2309003"/>
            <a:chOff x="2226365" y="2181728"/>
            <a:chExt cx="4532243" cy="2309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FDA787-B25E-4286-8A57-2F9268E2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365" y="2181728"/>
              <a:ext cx="4532243" cy="230900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E7EE19-F305-459C-9C98-B6CADF709EC9}"/>
                </a:ext>
              </a:extLst>
            </p:cNvPr>
            <p:cNvSpPr/>
            <p:nvPr/>
          </p:nvSpPr>
          <p:spPr>
            <a:xfrm>
              <a:off x="2920130" y="2831030"/>
              <a:ext cx="45886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956468-221F-4C27-A325-75DAF492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93" y="470627"/>
            <a:ext cx="3609773" cy="6090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71E7BA-9DA8-47C2-90FE-FB3333190823}"/>
              </a:ext>
            </a:extLst>
          </p:cNvPr>
          <p:cNvSpPr/>
          <p:nvPr/>
        </p:nvSpPr>
        <p:spPr>
          <a:xfrm>
            <a:off x="521354" y="1343606"/>
            <a:ext cx="386950" cy="828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37612C-EE5C-4564-B6DE-6BE7B5AE7FF7}"/>
              </a:ext>
            </a:extLst>
          </p:cNvPr>
          <p:cNvSpPr/>
          <p:nvPr/>
        </p:nvSpPr>
        <p:spPr>
          <a:xfrm>
            <a:off x="672776" y="1471622"/>
            <a:ext cx="458864" cy="17104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007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871618-A870-4C04-A84F-AE6BD73C4185}"/>
              </a:ext>
            </a:extLst>
          </p:cNvPr>
          <p:cNvSpPr/>
          <p:nvPr/>
        </p:nvSpPr>
        <p:spPr>
          <a:xfrm>
            <a:off x="5427110" y="635147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EB62B-8CDF-4CD3-8B76-80BB8C3F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C6002-3E6A-488B-B992-9971010136C3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784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EDD82-11AB-41D8-8904-9E2471C0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6CE451-F107-4426-AACE-A9861837C53F}"/>
              </a:ext>
            </a:extLst>
          </p:cNvPr>
          <p:cNvSpPr/>
          <p:nvPr/>
        </p:nvSpPr>
        <p:spPr>
          <a:xfrm>
            <a:off x="5395914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6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TDS Encryption</a:t>
            </a:r>
          </a:p>
        </p:txBody>
      </p:sp>
    </p:spTree>
    <p:extLst>
      <p:ext uri="{BB962C8B-B14F-4D97-AF65-F5344CB8AC3E}">
        <p14:creationId xmlns:p14="http://schemas.microsoft.com/office/powerpoint/2010/main" val="151293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889D-65C1-4E34-AFC9-85AC7709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6085A-6D01-4E35-ABC5-1205C5FB889D}"/>
              </a:ext>
            </a:extLst>
          </p:cNvPr>
          <p:cNvSpPr/>
          <p:nvPr/>
        </p:nvSpPr>
        <p:spPr>
          <a:xfrm>
            <a:off x="5198270" y="6351470"/>
            <a:ext cx="51649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121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5CAD-4FAB-40C0-A0D5-266A8FEC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DCE4EC-2D99-417E-A4D1-EACB216596A0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5B7FD-00BE-48A2-9A99-AAB40A0B8516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5AD2B-3058-4748-90C6-2A1B3898C3B1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37F62-2FA4-44AE-8DEC-B42FC71B97D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497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5BFE3-851E-4AAF-B904-BC8D9F18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83D133-E1F1-43B1-9154-827BDE231635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B5904-7CA5-4485-8726-B344DFFD781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EB93D-6BCE-4D9B-96A3-E141550A51CB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CAB6E-4FF4-4F5D-8EF2-5F3A0BC5287D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591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E8BAFA-7571-4C73-82F6-B6A83B64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E949A8-C499-43FA-8C88-67ACE46BB1E3}"/>
              </a:ext>
            </a:extLst>
          </p:cNvPr>
          <p:cNvSpPr/>
          <p:nvPr/>
        </p:nvSpPr>
        <p:spPr>
          <a:xfrm>
            <a:off x="8878970" y="635909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0D778-FC05-4DD4-B149-C4E7BB22CBA9}"/>
              </a:ext>
            </a:extLst>
          </p:cNvPr>
          <p:cNvSpPr/>
          <p:nvPr/>
        </p:nvSpPr>
        <p:spPr>
          <a:xfrm>
            <a:off x="573170" y="111653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8A197-ED9B-414F-99E2-DCACE5328D9A}"/>
              </a:ext>
            </a:extLst>
          </p:cNvPr>
          <p:cNvSpPr/>
          <p:nvPr/>
        </p:nvSpPr>
        <p:spPr>
          <a:xfrm>
            <a:off x="802602" y="1619450"/>
            <a:ext cx="675678" cy="18095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A74BB-1446-4D3E-B1F8-FFB4F186357C}"/>
              </a:ext>
            </a:extLst>
          </p:cNvPr>
          <p:cNvSpPr/>
          <p:nvPr/>
        </p:nvSpPr>
        <p:spPr>
          <a:xfrm>
            <a:off x="969410" y="80210"/>
            <a:ext cx="458864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10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89762-76C2-4608-BDDC-9D4A9E4B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"/>
            <a:ext cx="12192000" cy="685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074EE-7422-4AD4-A9B7-2F24DD4F2DC2}"/>
              </a:ext>
            </a:extLst>
          </p:cNvPr>
          <p:cNvSpPr/>
          <p:nvPr/>
        </p:nvSpPr>
        <p:spPr>
          <a:xfrm>
            <a:off x="5209646" y="636132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0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4AF040-E010-47ED-891C-3CFB220F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A58AE6-8D9B-4F22-A9BD-312688777D01}"/>
              </a:ext>
            </a:extLst>
          </p:cNvPr>
          <p:cNvSpPr/>
          <p:nvPr/>
        </p:nvSpPr>
        <p:spPr>
          <a:xfrm>
            <a:off x="873866" y="3384549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293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E4644-4C0A-47C6-835B-8DA45C1E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1EF2B-4CEB-47D0-B2DA-A7B13558BC1A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067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10FCD-15EB-4207-A920-EADED3AE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218BA9-FA29-406B-869B-09EF9085CD74}"/>
              </a:ext>
            </a:extLst>
          </p:cNvPr>
          <p:cNvSpPr/>
          <p:nvPr/>
        </p:nvSpPr>
        <p:spPr>
          <a:xfrm>
            <a:off x="271886" y="958746"/>
            <a:ext cx="41153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69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30B2-1B80-4AEF-82E8-90428213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E2BD1B-B2AB-463B-81BF-DAAA5F881B53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33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80BC1-267C-4001-9FCF-665ECEFD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C7A1E-0060-4821-AC64-5C24FDE7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2" y="2899623"/>
            <a:ext cx="2410055" cy="10587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D2FDBF-5AD1-4868-8148-238CCBB1DD64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9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Force Encryption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C3C0-EF4E-4EE4-8F9E-86DA4A82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76" t="244" r="154" b="1"/>
          <a:stretch/>
        </p:blipFill>
        <p:spPr>
          <a:xfrm>
            <a:off x="2681543" y="1825625"/>
            <a:ext cx="6828915" cy="3570892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29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D6270-DBC0-43B1-A9F7-53465E69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D29A3-9F57-45F1-BA39-A730CCF52222}"/>
              </a:ext>
            </a:extLst>
          </p:cNvPr>
          <p:cNvSpPr/>
          <p:nvPr/>
        </p:nvSpPr>
        <p:spPr>
          <a:xfrm>
            <a:off x="271886" y="958746"/>
            <a:ext cx="366289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25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05331-299D-43BA-822B-ABD56C08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707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9AF30-C2B0-4D1E-B930-0841A239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BA7F0-FAF7-4F6C-854B-56F81B77EDFC}"/>
              </a:ext>
            </a:extLst>
          </p:cNvPr>
          <p:cNvSpPr/>
          <p:nvPr/>
        </p:nvSpPr>
        <p:spPr>
          <a:xfrm>
            <a:off x="271886" y="958746"/>
            <a:ext cx="498210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137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en-US" sz="8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</p:txBody>
      </p:sp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846A64F8-4DE9-4773-92CD-59B5F3FB6471}"/>
              </a:ext>
            </a:extLst>
          </p:cNvPr>
          <p:cNvSpPr/>
          <p:nvPr/>
        </p:nvSpPr>
        <p:spPr>
          <a:xfrm>
            <a:off x="4452358" y="2965391"/>
            <a:ext cx="3016665" cy="83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82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49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056D1-5DD3-4401-A4B5-97A025DD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DA709-BF0A-475D-86E3-57CBB9BB08DF}"/>
              </a:ext>
            </a:extLst>
          </p:cNvPr>
          <p:cNvSpPr/>
          <p:nvPr/>
        </p:nvSpPr>
        <p:spPr>
          <a:xfrm>
            <a:off x="7406640" y="5246370"/>
            <a:ext cx="1371474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486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2DD46-C8A7-4AA0-9303-F73D31DF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545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B625A-A883-4A30-947A-A7A9F501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42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EBE44-E7EA-4CCD-AB1A-264EF67D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71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1E49E-8E3A-4F9B-9AD9-ED7DA9DE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DCCC6-D43F-4A99-BF00-0CBDBAF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0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05164-5D53-40C8-9867-1815F7D6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885" y="1698512"/>
            <a:ext cx="3014635" cy="346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A24AD-78DB-4B97-B632-73017C6A6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535" y="2547768"/>
            <a:ext cx="3014634" cy="34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38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012A6-8EAF-45DB-8515-86941AF7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233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72058-3909-4585-9D96-3F61C73E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10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E653D-BCA8-4981-9557-49171D41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963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01433-6962-42C3-AF6C-21CEB2D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250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96331-5612-49EF-8968-63F1D03C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01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5FDB5-40C4-4EAB-87E2-40B3E7B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73" y="0"/>
            <a:ext cx="7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32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81B24-37B0-41A3-9C81-3949B34B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44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54678-1A51-4D4C-B23F-1421B1D5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27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0C9CB-0AE6-40D4-B986-F9B0D69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865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17DAB-7A00-4FD0-BAF2-6AED3309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83D76-7C80-4E1A-95ED-EB58137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749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1BD31-F534-4B14-A1CD-F56998EF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0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6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 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&amp; AI</a:t>
            </a:r>
            <a:endParaRPr lang="en-US" sz="2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578B1-2D7B-40F4-8A1E-98A1E85B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14" y="1690688"/>
            <a:ext cx="8349738" cy="469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ML / AI</a:t>
            </a:r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90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48F2CB-FD26-40AF-AFA5-A5B6314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" y="0"/>
            <a:ext cx="12183341" cy="6858000"/>
          </a:xfrm>
          <a:prstGeom prst="rect">
            <a:avLst/>
          </a:prstGeom>
        </p:spPr>
      </p:pic>
      <p:pic>
        <p:nvPicPr>
          <p:cNvPr id="1026" name="Picture 2" descr="Related image">
            <a:hlinkClick r:id="rId4"/>
            <a:extLst>
              <a:ext uri="{FF2B5EF4-FFF2-40B4-BE49-F238E27FC236}">
                <a16:creationId xmlns:a16="http://schemas.microsoft.com/office/drawing/2014/main" id="{96064E0E-F91F-4DEC-9C66-F54B75B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3992246"/>
            <a:ext cx="491864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5BCA4EEA-1DB1-4776-A9AD-D305F1D62F7F}"/>
              </a:ext>
            </a:extLst>
          </p:cNvPr>
          <p:cNvSpPr/>
          <p:nvPr/>
        </p:nvSpPr>
        <p:spPr>
          <a:xfrm>
            <a:off x="1066857" y="414486"/>
            <a:ext cx="4918648" cy="22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hlinkClick r:id="rId6" tooltip="Analyze"/>
            <a:extLst>
              <a:ext uri="{FF2B5EF4-FFF2-40B4-BE49-F238E27FC236}">
                <a16:creationId xmlns:a16="http://schemas.microsoft.com/office/drawing/2014/main" id="{03D7D6EF-6308-4804-820C-AC0C31B5A9F4}"/>
              </a:ext>
            </a:extLst>
          </p:cNvPr>
          <p:cNvSpPr/>
          <p:nvPr/>
        </p:nvSpPr>
        <p:spPr>
          <a:xfrm>
            <a:off x="966553" y="6276975"/>
            <a:ext cx="4918648" cy="40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01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A0AB3-FDEF-45A2-BC98-7135F9A7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533400"/>
            <a:ext cx="84105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6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ipt-in-db-python">
            <a:extLst>
              <a:ext uri="{FF2B5EF4-FFF2-40B4-BE49-F238E27FC236}">
                <a16:creationId xmlns:a16="http://schemas.microsoft.com/office/drawing/2014/main" id="{18CE7DDC-C1C2-47D0-88A2-26D02A28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700755"/>
            <a:ext cx="5381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te-sqlcc-from-python">
            <a:extLst>
              <a:ext uri="{FF2B5EF4-FFF2-40B4-BE49-F238E27FC236}">
                <a16:creationId xmlns:a16="http://schemas.microsoft.com/office/drawing/2014/main" id="{47E59BBA-315B-4F19-8296-4C188BA4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3833145"/>
            <a:ext cx="6515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262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A3E08-F4E2-4215-813E-320B089B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D9811C-725F-4899-A61E-1BDF6056CCD9}"/>
              </a:ext>
            </a:extLst>
          </p:cNvPr>
          <p:cNvSpPr/>
          <p:nvPr/>
        </p:nvSpPr>
        <p:spPr>
          <a:xfrm>
            <a:off x="1892300" y="1386681"/>
            <a:ext cx="7086600" cy="38203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16F6E0-9C9F-43A7-8AB0-00F41F6339AE}"/>
              </a:ext>
            </a:extLst>
          </p:cNvPr>
          <p:cNvSpPr/>
          <p:nvPr/>
        </p:nvSpPr>
        <p:spPr>
          <a:xfrm>
            <a:off x="9124314" y="4193531"/>
            <a:ext cx="1746886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2019ctp2</a:t>
            </a:r>
          </a:p>
        </p:txBody>
      </p:sp>
    </p:spTree>
    <p:extLst>
      <p:ext uri="{BB962C8B-B14F-4D97-AF65-F5344CB8AC3E}">
        <p14:creationId xmlns:p14="http://schemas.microsoft.com/office/powerpoint/2010/main" val="28414684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453D8-A629-420F-999F-78076118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D5CB6-55A6-46B6-9001-40BF04B6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0" y="1939968"/>
            <a:ext cx="38100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54047-B0D4-483E-9ABA-B2DF456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21542"/>
            <a:ext cx="3810000" cy="43338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1208B-EAD1-4458-A722-975003CAF1FC}"/>
              </a:ext>
            </a:extLst>
          </p:cNvPr>
          <p:cNvSpPr/>
          <p:nvPr/>
        </p:nvSpPr>
        <p:spPr>
          <a:xfrm>
            <a:off x="9514840" y="242366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0EE511-C915-4AA0-9773-4051ED3F7873}"/>
              </a:ext>
            </a:extLst>
          </p:cNvPr>
          <p:cNvSpPr/>
          <p:nvPr/>
        </p:nvSpPr>
        <p:spPr>
          <a:xfrm>
            <a:off x="7004212" y="204353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9086801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096F66-C6BF-4C6C-BA7C-EBE97EEF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89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50488-26B4-4358-840E-F705AB0E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6"/>
          <a:stretch/>
        </p:blipFill>
        <p:spPr>
          <a:xfrm>
            <a:off x="0" y="0"/>
            <a:ext cx="9554908" cy="3718560"/>
          </a:xfrm>
          <a:prstGeom prst="rect">
            <a:avLst/>
          </a:prstGeom>
        </p:spPr>
      </p:pic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5D4E1C98-BB93-4527-9C42-189B6A7A2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6"/>
          <a:stretch/>
        </p:blipFill>
        <p:spPr bwMode="auto">
          <a:xfrm>
            <a:off x="2637092" y="3490808"/>
            <a:ext cx="9553575" cy="33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DE87BC-9638-47EB-B00E-3024682FB288}"/>
              </a:ext>
            </a:extLst>
          </p:cNvPr>
          <p:cNvSpPr/>
          <p:nvPr/>
        </p:nvSpPr>
        <p:spPr>
          <a:xfrm>
            <a:off x="7970520" y="4415028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E2FE72-1B6D-430C-A959-AA86E1AD36C5}"/>
              </a:ext>
            </a:extLst>
          </p:cNvPr>
          <p:cNvSpPr/>
          <p:nvPr/>
        </p:nvSpPr>
        <p:spPr>
          <a:xfrm>
            <a:off x="4366926" y="692255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57604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B83C4-95B8-4CAE-9976-D8A89B30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89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F0125-592E-482F-82BE-5FC93862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95" y="0"/>
            <a:ext cx="971421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B4FDEF-4EAC-4299-8117-1C482FC42493}"/>
              </a:ext>
            </a:extLst>
          </p:cNvPr>
          <p:cNvSpPr/>
          <p:nvPr/>
        </p:nvSpPr>
        <p:spPr>
          <a:xfrm>
            <a:off x="7011296" y="3590275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</p:spTree>
    <p:extLst>
      <p:ext uri="{BB962C8B-B14F-4D97-AF65-F5344CB8AC3E}">
        <p14:creationId xmlns:p14="http://schemas.microsoft.com/office/powerpoint/2010/main" val="20521435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F8621-5EF5-47CA-A571-8C9ED5AF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66812"/>
            <a:ext cx="11420475" cy="45243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624D15-6FEA-4551-859F-ABC32BFE8E36}"/>
              </a:ext>
            </a:extLst>
          </p:cNvPr>
          <p:cNvSpPr/>
          <p:nvPr/>
        </p:nvSpPr>
        <p:spPr>
          <a:xfrm>
            <a:off x="1890714" y="1771650"/>
            <a:ext cx="56499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9F6A-0485-49EB-AFD5-DE32E5826AFF}"/>
              </a:ext>
            </a:extLst>
          </p:cNvPr>
          <p:cNvSpPr/>
          <p:nvPr/>
        </p:nvSpPr>
        <p:spPr>
          <a:xfrm>
            <a:off x="5710238" y="2073275"/>
            <a:ext cx="581501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8B0AC-F216-44C4-BA3A-4AA07B0E2C78}"/>
              </a:ext>
            </a:extLst>
          </p:cNvPr>
          <p:cNvSpPr/>
          <p:nvPr/>
        </p:nvSpPr>
        <p:spPr>
          <a:xfrm>
            <a:off x="637223" y="1235869"/>
            <a:ext cx="175545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639300" y="3875881"/>
            <a:ext cx="1885949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2CC87A-4CD6-4E48-BCCA-274F2822D2B1}"/>
              </a:ext>
            </a:extLst>
          </p:cNvPr>
          <p:cNvSpPr/>
          <p:nvPr/>
        </p:nvSpPr>
        <p:spPr>
          <a:xfrm>
            <a:off x="5685471" y="679851"/>
            <a:ext cx="821055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256008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68DF-27DB-4F7B-A709-5694F3ABECDD}"/>
              </a:ext>
            </a:extLst>
          </p:cNvPr>
          <p:cNvSpPr/>
          <p:nvPr/>
        </p:nvSpPr>
        <p:spPr>
          <a:xfrm>
            <a:off x="385762" y="2228056"/>
            <a:ext cx="8567737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973B8-A6AB-4BAA-83D8-D4876880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47787"/>
            <a:ext cx="11563350" cy="41624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A81DD0-8CF0-4BF3-AFC6-FE231C5228A4}"/>
              </a:ext>
            </a:extLst>
          </p:cNvPr>
          <p:cNvSpPr/>
          <p:nvPr/>
        </p:nvSpPr>
        <p:spPr>
          <a:xfrm>
            <a:off x="5544818" y="674697"/>
            <a:ext cx="1102360" cy="372259"/>
          </a:xfrm>
          <a:prstGeom prst="roundRect">
            <a:avLst/>
          </a:prstGeom>
          <a:solidFill>
            <a:srgbClr val="2CCCD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2019ctp2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310C5-D2B7-4327-A51E-CF6B10631B10}"/>
              </a:ext>
            </a:extLst>
          </p:cNvPr>
          <p:cNvSpPr/>
          <p:nvPr/>
        </p:nvSpPr>
        <p:spPr>
          <a:xfrm>
            <a:off x="9549653" y="3759340"/>
            <a:ext cx="1975596" cy="962819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12E31-248C-4EB6-8CA6-9402BAA17C4F}"/>
              </a:ext>
            </a:extLst>
          </p:cNvPr>
          <p:cNvSpPr/>
          <p:nvPr/>
        </p:nvSpPr>
        <p:spPr>
          <a:xfrm>
            <a:off x="3943350" y="3474243"/>
            <a:ext cx="160146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67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6EC72-B8B8-4E80-B35D-E18B6ED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928687"/>
            <a:ext cx="10439400" cy="5000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BBF15-7154-43BE-AFEA-591A386B8BF0}"/>
              </a:ext>
            </a:extLst>
          </p:cNvPr>
          <p:cNvSpPr/>
          <p:nvPr/>
        </p:nvSpPr>
        <p:spPr>
          <a:xfrm>
            <a:off x="2374106" y="5735637"/>
            <a:ext cx="75723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541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7A171-CD71-46BB-8FE6-BB58B439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19237"/>
            <a:ext cx="11010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28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8F2138-D112-4CF4-9898-B5B22678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" y="0"/>
            <a:ext cx="121878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4F1BE-DC1B-4F18-B85D-E13109B1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41" y="3742763"/>
            <a:ext cx="5738532" cy="27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3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F6A2E-38E8-4312-9BF2-3D7D4FE4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72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01B58-D491-41A5-B3B4-45751D02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4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30770-D524-4AA0-BCE0-17C360CB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55D919-4A5E-44C1-8060-8EC26D8D4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 b="3375"/>
          <a:stretch/>
        </p:blipFill>
        <p:spPr>
          <a:xfrm>
            <a:off x="3369469" y="215469"/>
            <a:ext cx="1943100" cy="10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40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06229-9B1A-4078-8FDA-A9A8316B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6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A6FCE-7453-4F2F-BA74-CDDBE5AC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833437"/>
            <a:ext cx="98393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152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6EA57-379E-4FCE-B3DF-EB7EE81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47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FFFAE2-A8E6-431B-944E-5610A010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74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BCD1A-56A4-44D4-BCBC-B1A577DD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49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B3C-478F-4767-A2BB-1B26F896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92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B011B-B09C-4A01-9033-DB08DF7F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02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0F1AA-3328-4D7F-A1B8-7F1133F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76A47-DF2A-443A-AA18-B4D649A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15" y="1158069"/>
            <a:ext cx="5905187" cy="45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5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35764-82BD-404A-B95C-64C11844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52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965DA-A423-4EED-95AF-69D18477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343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C2D2C-A9D0-461F-95D9-4D8070AF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0F9F8-F989-4E19-86E5-11ADB2B0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/>
          <a:stretch/>
        </p:blipFill>
        <p:spPr>
          <a:xfrm>
            <a:off x="8017984" y="2546646"/>
            <a:ext cx="2262605" cy="30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90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6B8A4-0AFA-4252-923B-30CF0647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F6C7A-1A79-439B-B149-22570543477D}"/>
              </a:ext>
            </a:extLst>
          </p:cNvPr>
          <p:cNvSpPr/>
          <p:nvPr/>
        </p:nvSpPr>
        <p:spPr>
          <a:xfrm>
            <a:off x="747713" y="4741545"/>
            <a:ext cx="8907461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F31C-C772-408D-9DFF-959BF65FA8F2}"/>
              </a:ext>
            </a:extLst>
          </p:cNvPr>
          <p:cNvSpPr/>
          <p:nvPr/>
        </p:nvSpPr>
        <p:spPr>
          <a:xfrm>
            <a:off x="747713" y="4474843"/>
            <a:ext cx="383381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6953D-3A62-41D0-80E7-651FAA7137F6}"/>
              </a:ext>
            </a:extLst>
          </p:cNvPr>
          <p:cNvSpPr/>
          <p:nvPr/>
        </p:nvSpPr>
        <p:spPr>
          <a:xfrm>
            <a:off x="2578894" y="4084318"/>
            <a:ext cx="95011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A1005C-3901-46D4-9661-F42F0AA410C4}"/>
              </a:ext>
            </a:extLst>
          </p:cNvPr>
          <p:cNvSpPr/>
          <p:nvPr/>
        </p:nvSpPr>
        <p:spPr>
          <a:xfrm>
            <a:off x="747712" y="1717918"/>
            <a:ext cx="6818947" cy="282332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3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517BA-9421-450F-BD85-0E56908A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A9ABF-D3C9-4E37-A5F3-4DB719D4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4" r="23643" b="37976"/>
          <a:stretch/>
        </p:blipFill>
        <p:spPr>
          <a:xfrm>
            <a:off x="-1" y="3564904"/>
            <a:ext cx="9309464" cy="6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528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391EC-2436-4A63-95D1-E42E50E0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51317-B1D9-4F48-8B72-6C4AD3FA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19" y="1853514"/>
            <a:ext cx="7411854" cy="42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00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62C4-8414-4065-83C5-3E7EA07C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415717-14C0-41BB-AFF2-629C74F5D414}"/>
              </a:ext>
            </a:extLst>
          </p:cNvPr>
          <p:cNvSpPr/>
          <p:nvPr/>
        </p:nvSpPr>
        <p:spPr>
          <a:xfrm>
            <a:off x="5922169" y="3284537"/>
            <a:ext cx="573881" cy="534988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585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8B86EA-50A0-4164-BA04-31245078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5"/>
            <a:ext cx="12192000" cy="685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280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1375D-A23E-4D34-843C-1E348C06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08" y="0"/>
            <a:ext cx="963038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27180-8D0B-49FF-B0FC-0CB92F866061}"/>
              </a:ext>
            </a:extLst>
          </p:cNvPr>
          <p:cNvSpPr/>
          <p:nvPr/>
        </p:nvSpPr>
        <p:spPr>
          <a:xfrm>
            <a:off x="1825578" y="5969847"/>
            <a:ext cx="2472578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84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1B5BF-80E2-4E99-8084-04024E0C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6" y="0"/>
            <a:ext cx="111898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67F2A-7157-47CB-8002-61F290E09445}"/>
              </a:ext>
            </a:extLst>
          </p:cNvPr>
          <p:cNvSpPr/>
          <p:nvPr/>
        </p:nvSpPr>
        <p:spPr>
          <a:xfrm>
            <a:off x="1054894" y="6263301"/>
            <a:ext cx="160015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7FF25-ADD3-4962-860E-507B925F5BA3}"/>
              </a:ext>
            </a:extLst>
          </p:cNvPr>
          <p:cNvSpPr/>
          <p:nvPr/>
        </p:nvSpPr>
        <p:spPr>
          <a:xfrm>
            <a:off x="2370885" y="5979933"/>
            <a:ext cx="1531143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64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1A3370-CE9A-4B5B-B042-07A6F969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"/>
            <a:ext cx="12192000" cy="685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D0F821-6FD8-424E-9EAC-296F508678DE}"/>
              </a:ext>
            </a:extLst>
          </p:cNvPr>
          <p:cNvSpPr/>
          <p:nvPr/>
        </p:nvSpPr>
        <p:spPr>
          <a:xfrm>
            <a:off x="738189" y="1445895"/>
            <a:ext cx="1020762" cy="155575"/>
          </a:xfrm>
          <a:prstGeom prst="rect">
            <a:avLst/>
          </a:prstGeom>
          <a:noFill/>
          <a:ln w="25400">
            <a:solidFill>
              <a:srgbClr val="2CC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958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16F1F2-28B9-4894-BBF6-4D24D922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890779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59729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0385-D4A1-45D3-B4F4-ED2D62CF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pic>
        <p:nvPicPr>
          <p:cNvPr id="42" name="Picture 41">
            <a:hlinkClick r:id="rId2" tooltip="http://twitter.com/hiramfleitas"/>
            <a:extLst>
              <a:ext uri="{FF2B5EF4-FFF2-40B4-BE49-F238E27FC236}">
                <a16:creationId xmlns:a16="http://schemas.microsoft.com/office/drawing/2014/main" id="{E8DE5DF1-E1E6-480E-B0CF-4494A7660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2374" y="528335"/>
            <a:ext cx="948075" cy="963443"/>
          </a:xfrm>
          <a:prstGeom prst="rect">
            <a:avLst/>
          </a:prstGeom>
        </p:spPr>
      </p:pic>
      <p:pic>
        <p:nvPicPr>
          <p:cNvPr id="52" name="Picture 51" descr="A person holding a baby&#10;&#10;Description generated with high confidence">
            <a:hlinkClick r:id="rId2"/>
            <a:extLst>
              <a:ext uri="{FF2B5EF4-FFF2-40B4-BE49-F238E27FC236}">
                <a16:creationId xmlns:a16="http://schemas.microsoft.com/office/drawing/2014/main" id="{A44C6093-EB3E-46FE-98B2-B63CB35D6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956" y="528335"/>
            <a:ext cx="963443" cy="9634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CB228A-6416-4B0A-850D-6FB4F666D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Slides, Scripts, Recordings, Notes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Public: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https://goo.gl/BqfYSi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Best of Summit: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Best of 2017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PASStv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http://pass.org/summit/2017/PASStv.aspx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1: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https://youtu.be/NGbk9XGWTHI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Microsoft BI - An Integrated Modern Solution: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https://youtu.be/T0If-SNl08A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2: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https://youtu.be/7SRi9vyDtWY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Keynote Day 3 (WIT):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https://youtu.be/8JnXi0gnTb8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Speakers: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2018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Bob Ward’s slides &amp; scripts: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http://aka.ms/bobwardms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Performance: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Adaptive Query Processing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Automatic Tuning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. </a:t>
            </a:r>
            <a:endParaRPr lang="en-US" sz="1100" dirty="0">
              <a:solidFill>
                <a:srgbClr val="F9413A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Docker: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Quickstart</a:t>
            </a:r>
            <a:endParaRPr lang="en-US" sz="1100" dirty="0">
              <a:solidFill>
                <a:srgbClr val="F9413A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Docker SQL, App, CI/CD: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 Channel9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Postman: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Get Postman</a:t>
            </a:r>
            <a:endParaRPr lang="en-US" sz="1100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SSDT: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Download SQL Server Data Tools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TFS Pricing: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https://visualstudio.com/team-services/tfs-pricing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GitHub Pricing: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https://github.com/pricing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The Roadmap for SQL Server 2019: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MSSQL Tiger Team Playlist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Pre-Trained Deep Neural Network Models: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Image Featurization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A59320-7120-4E93-BB39-0D2C18BB0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1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More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: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sqlpass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PASSSummit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powerbihelp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MSPowerBI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@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mssqltiger</a:t>
            </a:r>
            <a:endParaRPr lang="en-US" sz="1100" dirty="0">
              <a:solidFill>
                <a:srgbClr val="F9413A"/>
              </a:solidFill>
              <a:latin typeface="Calibri Light" panose="020F0302020204030204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Join Slack workspace: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http://dbatools.io/slack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Slack channels: 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dbatools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firstresponderkit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general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pass-summit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query-tuning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 err="1">
                <a:solidFill>
                  <a:srgbClr val="F9413A"/>
                </a:solidFill>
                <a:latin typeface="Calibri Light" panose="020F0302020204030204"/>
              </a:rPr>
              <a:t>sqlhelp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</a:rPr>
              <a:t>,</a:t>
            </a:r>
            <a:r>
              <a:rPr lang="en-US" sz="1100" dirty="0">
                <a:solidFill>
                  <a:srgbClr val="2CCCD3"/>
                </a:solidFill>
                <a:latin typeface="Calibri Light" panose="020F0302020204030204"/>
              </a:rPr>
              <a:t> #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git-help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Pass Virtual Groups: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 Community Groups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(App Dev, BI, DBA, DevOps, Global Spanish, HA/DR, Performance, PowerShell, Virtualization, Linux)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More webinars: </a:t>
            </a:r>
            <a:r>
              <a:rPr lang="en-US" sz="1100" dirty="0">
                <a:solidFill>
                  <a:srgbClr val="F9413A"/>
                </a:solidFill>
                <a:latin typeface="+mj-lt"/>
              </a:rPr>
              <a:t>Channel9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GroupBy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100" dirty="0" err="1">
                <a:solidFill>
                  <a:srgbClr val="F9413A"/>
                </a:solidFill>
                <a:latin typeface="+mj-lt"/>
              </a:rPr>
              <a:t>SQLWorkBooks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Microsoft AI: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AI School Learning Paths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Models: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Install pre-trained Machine Learning models on SQL Server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Tutorials: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Get Started with SQL Server Machine Learning Services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Interaction of Components: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 SQL Server Components to Support Python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Threading ML: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Resource Governor: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Alter External Resource Pool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Product Reviews Dataset: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Amazon Customer Reviews Dataset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Spyder IDE: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 Spyder with Anaconda (631MB)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VSCode</a:t>
            </a: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 (43 MB)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Visual Studio: </a:t>
            </a:r>
            <a:r>
              <a:rPr lang="en-US" sz="1100" dirty="0">
                <a:solidFill>
                  <a:srgbClr val="F9413A"/>
                </a:solidFill>
                <a:latin typeface="Calibri Light" panose="020F0302020204030204"/>
              </a:rPr>
              <a:t>Downloads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dirty="0">
              <a:solidFill>
                <a:srgbClr val="F9413A"/>
              </a:solidFill>
              <a:latin typeface="Calibri Light" panose="020F0302020204030204"/>
            </a:endParaRPr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E55ADC9F-36AF-46C7-A863-AB07242DD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sp>
        <p:nvSpPr>
          <p:cNvPr id="10" name="Rectangle 9">
            <a:hlinkClick r:id="rId8" tooltip="https://goo.gl/BqfYSi"/>
            <a:extLst>
              <a:ext uri="{FF2B5EF4-FFF2-40B4-BE49-F238E27FC236}">
                <a16:creationId xmlns:a16="http://schemas.microsoft.com/office/drawing/2014/main" id="{16225F54-E4EF-452C-AFE1-23E79699C8BE}"/>
              </a:ext>
            </a:extLst>
          </p:cNvPr>
          <p:cNvSpPr/>
          <p:nvPr/>
        </p:nvSpPr>
        <p:spPr>
          <a:xfrm>
            <a:off x="1562594" y="2069813"/>
            <a:ext cx="117822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hlinkClick r:id="rId9" tooltip="http://pass.org/summit/2017/sessions/sneakpeeks.aspx"/>
            <a:extLst>
              <a:ext uri="{FF2B5EF4-FFF2-40B4-BE49-F238E27FC236}">
                <a16:creationId xmlns:a16="http://schemas.microsoft.com/office/drawing/2014/main" id="{6105D937-D17F-49C3-8A55-D62EA4B0E44B}"/>
              </a:ext>
            </a:extLst>
          </p:cNvPr>
          <p:cNvSpPr/>
          <p:nvPr/>
        </p:nvSpPr>
        <p:spPr>
          <a:xfrm>
            <a:off x="2076449" y="2234738"/>
            <a:ext cx="736601" cy="12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hlinkClick r:id="rId10" tooltip="http://pass.org/summit/2017/PASStv.aspx"/>
            <a:extLst>
              <a:ext uri="{FF2B5EF4-FFF2-40B4-BE49-F238E27FC236}">
                <a16:creationId xmlns:a16="http://schemas.microsoft.com/office/drawing/2014/main" id="{38195A2E-E52F-4C54-AC7D-2A86C6D93C99}"/>
              </a:ext>
            </a:extLst>
          </p:cNvPr>
          <p:cNvSpPr/>
          <p:nvPr/>
        </p:nvSpPr>
        <p:spPr>
          <a:xfrm>
            <a:off x="1617363" y="2399663"/>
            <a:ext cx="2389487" cy="132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hlinkClick r:id="rId11" tooltip="https://youtu.be/NGbk9XGWTHI"/>
            <a:extLst>
              <a:ext uri="{FF2B5EF4-FFF2-40B4-BE49-F238E27FC236}">
                <a16:creationId xmlns:a16="http://schemas.microsoft.com/office/drawing/2014/main" id="{F84744D4-90F4-4E53-8B6A-64EE3AD6B237}"/>
              </a:ext>
            </a:extLst>
          </p:cNvPr>
          <p:cNvSpPr/>
          <p:nvPr/>
        </p:nvSpPr>
        <p:spPr>
          <a:xfrm>
            <a:off x="2042661" y="2574112"/>
            <a:ext cx="1822108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hlinkClick r:id="rId12" tooltip="https://youtu.be/T0If-SNl08A"/>
            <a:extLst>
              <a:ext uri="{FF2B5EF4-FFF2-40B4-BE49-F238E27FC236}">
                <a16:creationId xmlns:a16="http://schemas.microsoft.com/office/drawing/2014/main" id="{9ABFE367-0A90-4C90-A2D3-D1605487CCEB}"/>
              </a:ext>
            </a:extLst>
          </p:cNvPr>
          <p:cNvSpPr/>
          <p:nvPr/>
        </p:nvSpPr>
        <p:spPr>
          <a:xfrm>
            <a:off x="3769068" y="2741418"/>
            <a:ext cx="1643513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hlinkClick r:id="rId13" tooltip="https://youtu.be/7SRi9vyDtWY"/>
            <a:extLst>
              <a:ext uri="{FF2B5EF4-FFF2-40B4-BE49-F238E27FC236}">
                <a16:creationId xmlns:a16="http://schemas.microsoft.com/office/drawing/2014/main" id="{BF371D63-D558-45DA-9E9F-69C5AD295689}"/>
              </a:ext>
            </a:extLst>
          </p:cNvPr>
          <p:cNvSpPr/>
          <p:nvPr/>
        </p:nvSpPr>
        <p:spPr>
          <a:xfrm>
            <a:off x="2030364" y="2908963"/>
            <a:ext cx="172640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hlinkClick r:id="rId14" tooltip="https://youtu.be/8JnXi0gnTb8"/>
            <a:extLst>
              <a:ext uri="{FF2B5EF4-FFF2-40B4-BE49-F238E27FC236}">
                <a16:creationId xmlns:a16="http://schemas.microsoft.com/office/drawing/2014/main" id="{D2074769-8268-4E00-B8D9-D940631A18A7}"/>
              </a:ext>
            </a:extLst>
          </p:cNvPr>
          <p:cNvSpPr/>
          <p:nvPr/>
        </p:nvSpPr>
        <p:spPr>
          <a:xfrm>
            <a:off x="2368893" y="3076030"/>
            <a:ext cx="172640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hlinkClick r:id="rId15" tooltip="http://pass.org/summit/2017/Speakers.aspx"/>
            <a:extLst>
              <a:ext uri="{FF2B5EF4-FFF2-40B4-BE49-F238E27FC236}">
                <a16:creationId xmlns:a16="http://schemas.microsoft.com/office/drawing/2014/main" id="{8E769A09-3071-4CDF-89A6-EEC9624CA4B2}"/>
              </a:ext>
            </a:extLst>
          </p:cNvPr>
          <p:cNvSpPr/>
          <p:nvPr/>
        </p:nvSpPr>
        <p:spPr>
          <a:xfrm>
            <a:off x="1720699" y="3241968"/>
            <a:ext cx="309666" cy="12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hlinkClick r:id="rId16" tooltip="http://aka.ms/bobwardms"/>
            <a:extLst>
              <a:ext uri="{FF2B5EF4-FFF2-40B4-BE49-F238E27FC236}">
                <a16:creationId xmlns:a16="http://schemas.microsoft.com/office/drawing/2014/main" id="{9F731227-75D2-4C7F-86CB-1E820D823B92}"/>
              </a:ext>
            </a:extLst>
          </p:cNvPr>
          <p:cNvSpPr/>
          <p:nvPr/>
        </p:nvSpPr>
        <p:spPr>
          <a:xfrm>
            <a:off x="2740821" y="3409274"/>
            <a:ext cx="14882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hlinkClick r:id="rId17" tooltip="https://docs.microsoft.com/en-us/sql/relational-databases/performance/adaptive-query-processing"/>
            <a:extLst>
              <a:ext uri="{FF2B5EF4-FFF2-40B4-BE49-F238E27FC236}">
                <a16:creationId xmlns:a16="http://schemas.microsoft.com/office/drawing/2014/main" id="{42454350-7C2C-45DB-BB85-971D4A058605}"/>
              </a:ext>
            </a:extLst>
          </p:cNvPr>
          <p:cNvSpPr/>
          <p:nvPr/>
        </p:nvSpPr>
        <p:spPr>
          <a:xfrm>
            <a:off x="1952625" y="3576580"/>
            <a:ext cx="1496618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hlinkClick r:id="rId18" tooltip="https://docs.microsoft.com/en-us/sql/relational-databases/automatic-tuning"/>
            <a:extLst>
              <a:ext uri="{FF2B5EF4-FFF2-40B4-BE49-F238E27FC236}">
                <a16:creationId xmlns:a16="http://schemas.microsoft.com/office/drawing/2014/main" id="{08206140-52C3-4C1A-B1C1-B02FE1288035}"/>
              </a:ext>
            </a:extLst>
          </p:cNvPr>
          <p:cNvSpPr/>
          <p:nvPr/>
        </p:nvSpPr>
        <p:spPr>
          <a:xfrm>
            <a:off x="3525443" y="3578214"/>
            <a:ext cx="989407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19" tooltip="https://docs.microsoft.com/sql/linux/quickstart-install-connect-docker"/>
            <a:extLst>
              <a:ext uri="{FF2B5EF4-FFF2-40B4-BE49-F238E27FC236}">
                <a16:creationId xmlns:a16="http://schemas.microsoft.com/office/drawing/2014/main" id="{03499A7E-FEDC-407C-ADD2-DE310E8007D7}"/>
              </a:ext>
            </a:extLst>
          </p:cNvPr>
          <p:cNvSpPr/>
          <p:nvPr/>
        </p:nvSpPr>
        <p:spPr>
          <a:xfrm>
            <a:off x="1620584" y="3743886"/>
            <a:ext cx="598742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hlinkClick r:id="rId20" tooltip="https://channel9.msdn.com/events/Connect/2017/T152"/>
            <a:extLst>
              <a:ext uri="{FF2B5EF4-FFF2-40B4-BE49-F238E27FC236}">
                <a16:creationId xmlns:a16="http://schemas.microsoft.com/office/drawing/2014/main" id="{8C24DBFB-478F-4EA5-A76D-FABBA731E41F}"/>
              </a:ext>
            </a:extLst>
          </p:cNvPr>
          <p:cNvSpPr/>
          <p:nvPr/>
        </p:nvSpPr>
        <p:spPr>
          <a:xfrm>
            <a:off x="2542254" y="3904197"/>
            <a:ext cx="540671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hlinkClick r:id="rId21" tooltip="http://dbatools.io/slack"/>
            <a:extLst>
              <a:ext uri="{FF2B5EF4-FFF2-40B4-BE49-F238E27FC236}">
                <a16:creationId xmlns:a16="http://schemas.microsoft.com/office/drawing/2014/main" id="{C60E7920-EA2C-4D3D-BC2F-9AC9D9281864}"/>
              </a:ext>
            </a:extLst>
          </p:cNvPr>
          <p:cNvSpPr/>
          <p:nvPr/>
        </p:nvSpPr>
        <p:spPr>
          <a:xfrm>
            <a:off x="7726379" y="2237119"/>
            <a:ext cx="1312845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hlinkClick r:id="rId22" tooltip="https://channel9.msdn.com"/>
            <a:extLst>
              <a:ext uri="{FF2B5EF4-FFF2-40B4-BE49-F238E27FC236}">
                <a16:creationId xmlns:a16="http://schemas.microsoft.com/office/drawing/2014/main" id="{9CBA6390-E0EC-4050-89C5-4858073AC4C1}"/>
              </a:ext>
            </a:extLst>
          </p:cNvPr>
          <p:cNvSpPr/>
          <p:nvPr/>
        </p:nvSpPr>
        <p:spPr>
          <a:xfrm>
            <a:off x="7421580" y="3073648"/>
            <a:ext cx="52147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hlinkClick r:id="rId23" tooltip="https://groupby.org/"/>
            <a:extLst>
              <a:ext uri="{FF2B5EF4-FFF2-40B4-BE49-F238E27FC236}">
                <a16:creationId xmlns:a16="http://schemas.microsoft.com/office/drawing/2014/main" id="{E1AFE4D0-E480-4F50-A52B-D8912573509B}"/>
              </a:ext>
            </a:extLst>
          </p:cNvPr>
          <p:cNvSpPr/>
          <p:nvPr/>
        </p:nvSpPr>
        <p:spPr>
          <a:xfrm>
            <a:off x="8002605" y="3073647"/>
            <a:ext cx="493695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hlinkClick r:id="rId24" tooltip="https://sqlworkbooks.com/"/>
            <a:extLst>
              <a:ext uri="{FF2B5EF4-FFF2-40B4-BE49-F238E27FC236}">
                <a16:creationId xmlns:a16="http://schemas.microsoft.com/office/drawing/2014/main" id="{51EE3A9D-AE8D-4D38-90FF-134B417738D2}"/>
              </a:ext>
            </a:extLst>
          </p:cNvPr>
          <p:cNvSpPr/>
          <p:nvPr/>
        </p:nvSpPr>
        <p:spPr>
          <a:xfrm>
            <a:off x="8555053" y="3073646"/>
            <a:ext cx="858822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hlinkClick r:id="rId25" tooltip="https://getpostman.com"/>
            <a:extLst>
              <a:ext uri="{FF2B5EF4-FFF2-40B4-BE49-F238E27FC236}">
                <a16:creationId xmlns:a16="http://schemas.microsoft.com/office/drawing/2014/main" id="{AA0D0B18-182A-4AF6-896F-492E274B0759}"/>
              </a:ext>
            </a:extLst>
          </p:cNvPr>
          <p:cNvSpPr/>
          <p:nvPr/>
        </p:nvSpPr>
        <p:spPr>
          <a:xfrm>
            <a:off x="1712054" y="4082930"/>
            <a:ext cx="742221" cy="108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hlinkClick r:id="rId26"/>
            <a:extLst>
              <a:ext uri="{FF2B5EF4-FFF2-40B4-BE49-F238E27FC236}">
                <a16:creationId xmlns:a16="http://schemas.microsoft.com/office/drawing/2014/main" id="{3261F398-8EB5-4CFE-9D89-C5B33016CCF9}"/>
              </a:ext>
            </a:extLst>
          </p:cNvPr>
          <p:cNvSpPr/>
          <p:nvPr/>
        </p:nvSpPr>
        <p:spPr>
          <a:xfrm>
            <a:off x="1819178" y="4408093"/>
            <a:ext cx="2819497" cy="123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hlinkClick r:id="rId27"/>
            <a:extLst>
              <a:ext uri="{FF2B5EF4-FFF2-40B4-BE49-F238E27FC236}">
                <a16:creationId xmlns:a16="http://schemas.microsoft.com/office/drawing/2014/main" id="{11074C2B-C903-41D1-9267-96C4E474A8CE}"/>
              </a:ext>
            </a:extLst>
          </p:cNvPr>
          <p:cNvSpPr/>
          <p:nvPr/>
        </p:nvSpPr>
        <p:spPr>
          <a:xfrm>
            <a:off x="1504950" y="4242955"/>
            <a:ext cx="1831975" cy="11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63D57B-7E5E-43D9-BA89-8C6C23EB158F}"/>
              </a:ext>
            </a:extLst>
          </p:cNvPr>
          <p:cNvSpPr/>
          <p:nvPr/>
        </p:nvSpPr>
        <p:spPr>
          <a:xfrm>
            <a:off x="9743113" y="620102"/>
            <a:ext cx="161068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Hiram Fleitas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Tues, Oct 30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6 - 9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DBA Advanced</a:t>
            </a:r>
          </a:p>
        </p:txBody>
      </p:sp>
      <p:sp>
        <p:nvSpPr>
          <p:cNvPr id="40" name="Rectangle 39">
            <a:hlinkClick r:id="rId28"/>
            <a:extLst>
              <a:ext uri="{FF2B5EF4-FFF2-40B4-BE49-F238E27FC236}">
                <a16:creationId xmlns:a16="http://schemas.microsoft.com/office/drawing/2014/main" id="{541C5EFA-CBC3-44A4-8D62-C1A10239A7ED}"/>
              </a:ext>
            </a:extLst>
          </p:cNvPr>
          <p:cNvSpPr/>
          <p:nvPr/>
        </p:nvSpPr>
        <p:spPr>
          <a:xfrm>
            <a:off x="2030364" y="4578774"/>
            <a:ext cx="1495079" cy="128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hlinkClick r:id="rId29" tooltip="https://aischool.microsoft.com/learning-paths"/>
            <a:extLst>
              <a:ext uri="{FF2B5EF4-FFF2-40B4-BE49-F238E27FC236}">
                <a16:creationId xmlns:a16="http://schemas.microsoft.com/office/drawing/2014/main" id="{EDC85DF0-636A-4174-9C18-0829996DCA42}"/>
              </a:ext>
            </a:extLst>
          </p:cNvPr>
          <p:cNvSpPr/>
          <p:nvPr/>
        </p:nvSpPr>
        <p:spPr>
          <a:xfrm>
            <a:off x="7242183" y="3247925"/>
            <a:ext cx="13731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hlinkClick r:id="rId30"/>
            <a:extLst>
              <a:ext uri="{FF2B5EF4-FFF2-40B4-BE49-F238E27FC236}">
                <a16:creationId xmlns:a16="http://schemas.microsoft.com/office/drawing/2014/main" id="{4A5277E2-A3C4-45B5-8A15-7F31DAB3322B}"/>
              </a:ext>
            </a:extLst>
          </p:cNvPr>
          <p:cNvSpPr/>
          <p:nvPr/>
        </p:nvSpPr>
        <p:spPr>
          <a:xfrm>
            <a:off x="6967555" y="3407111"/>
            <a:ext cx="3321582" cy="119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hlinkClick r:id="rId31"/>
            <a:extLst>
              <a:ext uri="{FF2B5EF4-FFF2-40B4-BE49-F238E27FC236}">
                <a16:creationId xmlns:a16="http://schemas.microsoft.com/office/drawing/2014/main" id="{DF48DEE1-ADD5-4899-80FA-809C39D5C87C}"/>
              </a:ext>
            </a:extLst>
          </p:cNvPr>
          <p:cNvSpPr/>
          <p:nvPr/>
        </p:nvSpPr>
        <p:spPr>
          <a:xfrm>
            <a:off x="7046252" y="3568460"/>
            <a:ext cx="3089060" cy="135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hlinkClick r:id="rId32"/>
            <a:extLst>
              <a:ext uri="{FF2B5EF4-FFF2-40B4-BE49-F238E27FC236}">
                <a16:creationId xmlns:a16="http://schemas.microsoft.com/office/drawing/2014/main" id="{68F842B6-8737-4593-B2E4-7C7098E4955E}"/>
              </a:ext>
            </a:extLst>
          </p:cNvPr>
          <p:cNvSpPr/>
          <p:nvPr/>
        </p:nvSpPr>
        <p:spPr>
          <a:xfrm>
            <a:off x="8062714" y="3738570"/>
            <a:ext cx="2485742" cy="132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hlinkClick r:id="rId33"/>
            <a:extLst>
              <a:ext uri="{FF2B5EF4-FFF2-40B4-BE49-F238E27FC236}">
                <a16:creationId xmlns:a16="http://schemas.microsoft.com/office/drawing/2014/main" id="{29814F78-05F5-47BF-A726-E9CF15749CD2}"/>
              </a:ext>
            </a:extLst>
          </p:cNvPr>
          <p:cNvSpPr/>
          <p:nvPr/>
        </p:nvSpPr>
        <p:spPr>
          <a:xfrm>
            <a:off x="7313118" y="3904197"/>
            <a:ext cx="1087397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hlinkClick r:id="rId34"/>
            <a:extLst>
              <a:ext uri="{FF2B5EF4-FFF2-40B4-BE49-F238E27FC236}">
                <a16:creationId xmlns:a16="http://schemas.microsoft.com/office/drawing/2014/main" id="{C44F9402-CAA6-478A-94FE-B175AAA10B04}"/>
              </a:ext>
            </a:extLst>
          </p:cNvPr>
          <p:cNvSpPr/>
          <p:nvPr/>
        </p:nvSpPr>
        <p:spPr>
          <a:xfrm>
            <a:off x="7653354" y="4073356"/>
            <a:ext cx="1593196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hlinkClick r:id="rId35"/>
            <a:extLst>
              <a:ext uri="{FF2B5EF4-FFF2-40B4-BE49-F238E27FC236}">
                <a16:creationId xmlns:a16="http://schemas.microsoft.com/office/drawing/2014/main" id="{C1F1C404-59C6-411F-847E-7F0413B797E4}"/>
              </a:ext>
            </a:extLst>
          </p:cNvPr>
          <p:cNvSpPr/>
          <p:nvPr/>
        </p:nvSpPr>
        <p:spPr>
          <a:xfrm>
            <a:off x="3136448" y="4749307"/>
            <a:ext cx="1495079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36"/>
            <a:extLst>
              <a:ext uri="{FF2B5EF4-FFF2-40B4-BE49-F238E27FC236}">
                <a16:creationId xmlns:a16="http://schemas.microsoft.com/office/drawing/2014/main" id="{923C1CD7-E990-4014-8256-6E274B7A6305}"/>
              </a:ext>
            </a:extLst>
          </p:cNvPr>
          <p:cNvSpPr/>
          <p:nvPr/>
        </p:nvSpPr>
        <p:spPr>
          <a:xfrm>
            <a:off x="6502504" y="2069813"/>
            <a:ext cx="521476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37"/>
            <a:extLst>
              <a:ext uri="{FF2B5EF4-FFF2-40B4-BE49-F238E27FC236}">
                <a16:creationId xmlns:a16="http://schemas.microsoft.com/office/drawing/2014/main" id="{141427B3-01DE-414D-8360-C29F267D5E62}"/>
              </a:ext>
            </a:extLst>
          </p:cNvPr>
          <p:cNvSpPr/>
          <p:nvPr/>
        </p:nvSpPr>
        <p:spPr>
          <a:xfrm>
            <a:off x="9324286" y="2069813"/>
            <a:ext cx="759602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38"/>
            <a:extLst>
              <a:ext uri="{FF2B5EF4-FFF2-40B4-BE49-F238E27FC236}">
                <a16:creationId xmlns:a16="http://schemas.microsoft.com/office/drawing/2014/main" id="{6C8CED14-6484-4F04-9B49-0F0B5622A8A5}"/>
              </a:ext>
            </a:extLst>
          </p:cNvPr>
          <p:cNvSpPr/>
          <p:nvPr/>
        </p:nvSpPr>
        <p:spPr>
          <a:xfrm>
            <a:off x="10160794" y="2069813"/>
            <a:ext cx="707231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39"/>
            <a:extLst>
              <a:ext uri="{FF2B5EF4-FFF2-40B4-BE49-F238E27FC236}">
                <a16:creationId xmlns:a16="http://schemas.microsoft.com/office/drawing/2014/main" id="{90ED6950-371E-47A2-A793-BCEE1DB43AE8}"/>
              </a:ext>
            </a:extLst>
          </p:cNvPr>
          <p:cNvSpPr/>
          <p:nvPr/>
        </p:nvSpPr>
        <p:spPr>
          <a:xfrm>
            <a:off x="7928773" y="4242955"/>
            <a:ext cx="2021676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40"/>
            <a:extLst>
              <a:ext uri="{FF2B5EF4-FFF2-40B4-BE49-F238E27FC236}">
                <a16:creationId xmlns:a16="http://schemas.microsoft.com/office/drawing/2014/main" id="{D620A467-D68F-434C-9449-1B7E67AABF88}"/>
              </a:ext>
            </a:extLst>
          </p:cNvPr>
          <p:cNvSpPr/>
          <p:nvPr/>
        </p:nvSpPr>
        <p:spPr>
          <a:xfrm>
            <a:off x="7148513" y="4411816"/>
            <a:ext cx="2400300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41"/>
            <a:extLst>
              <a:ext uri="{FF2B5EF4-FFF2-40B4-BE49-F238E27FC236}">
                <a16:creationId xmlns:a16="http://schemas.microsoft.com/office/drawing/2014/main" id="{6A894F8F-0C66-4CE5-ACF2-0E84A00B9F1D}"/>
              </a:ext>
            </a:extLst>
          </p:cNvPr>
          <p:cNvSpPr/>
          <p:nvPr/>
        </p:nvSpPr>
        <p:spPr>
          <a:xfrm>
            <a:off x="6967555" y="4579122"/>
            <a:ext cx="1095159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rId42"/>
            <a:extLst>
              <a:ext uri="{FF2B5EF4-FFF2-40B4-BE49-F238E27FC236}">
                <a16:creationId xmlns:a16="http://schemas.microsoft.com/office/drawing/2014/main" id="{0A175CB0-DE6C-49CE-823A-1E869E021319}"/>
              </a:ext>
            </a:extLst>
          </p:cNvPr>
          <p:cNvSpPr/>
          <p:nvPr/>
        </p:nvSpPr>
        <p:spPr>
          <a:xfrm>
            <a:off x="7260431" y="4746428"/>
            <a:ext cx="668342" cy="127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hlinkClick r:id="rId43"/>
            <a:extLst>
              <a:ext uri="{FF2B5EF4-FFF2-40B4-BE49-F238E27FC236}">
                <a16:creationId xmlns:a16="http://schemas.microsoft.com/office/drawing/2014/main" id="{AA21FF7A-CFE3-42DE-89D4-57B77F89639F}"/>
              </a:ext>
            </a:extLst>
          </p:cNvPr>
          <p:cNvSpPr/>
          <p:nvPr/>
        </p:nvSpPr>
        <p:spPr>
          <a:xfrm>
            <a:off x="7647004" y="2739037"/>
            <a:ext cx="1099327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hlinkClick r:id="rId44"/>
            <a:extLst>
              <a:ext uri="{FF2B5EF4-FFF2-40B4-BE49-F238E27FC236}">
                <a16:creationId xmlns:a16="http://schemas.microsoft.com/office/drawing/2014/main" id="{6ED9DF99-491D-4FEE-8124-AEDF03688563}"/>
              </a:ext>
            </a:extLst>
          </p:cNvPr>
          <p:cNvSpPr/>
          <p:nvPr/>
        </p:nvSpPr>
        <p:spPr>
          <a:xfrm>
            <a:off x="3561165" y="4922626"/>
            <a:ext cx="1132280" cy="117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88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2101C3E-A6DA-48C9-A561-18F4B1651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9171"/>
          <a:stretch/>
        </p:blipFill>
        <p:spPr>
          <a:xfrm>
            <a:off x="0" y="3668075"/>
            <a:ext cx="12192000" cy="31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EADD7-0FF7-40C8-99CE-13B1D8A9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083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Session evaluations</a:t>
            </a:r>
            <a:b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rgbClr val="2CCCD3"/>
                </a:solidFill>
                <a:latin typeface="Segoe UI (Body)"/>
              </a:rPr>
              <a:t>Your feedback is important and valuable.</a:t>
            </a:r>
            <a:endParaRPr lang="en-US" sz="1600" dirty="0">
              <a:solidFill>
                <a:srgbClr val="2CCCD3"/>
              </a:solidFill>
              <a:latin typeface="Segoe UI (Body)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63A0F4-D022-4772-B5BC-60D912B1223E}"/>
              </a:ext>
            </a:extLst>
          </p:cNvPr>
          <p:cNvSpPr/>
          <p:nvPr/>
        </p:nvSpPr>
        <p:spPr>
          <a:xfrm>
            <a:off x="3039745" y="3472171"/>
            <a:ext cx="6112510" cy="372259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 your feedback by the end of this session to win a prize.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2FEE75-11B8-4FB1-8A7D-46FEDC7901BB}"/>
              </a:ext>
            </a:extLst>
          </p:cNvPr>
          <p:cNvSpPr/>
          <p:nvPr/>
        </p:nvSpPr>
        <p:spPr>
          <a:xfrm>
            <a:off x="6858843" y="5653236"/>
            <a:ext cx="178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http://hiram/evals </a:t>
            </a:r>
          </a:p>
        </p:txBody>
      </p:sp>
      <p:pic>
        <p:nvPicPr>
          <p:cNvPr id="17" name="Picture 16">
            <a:hlinkClick r:id="rId5"/>
            <a:extLst>
              <a:ext uri="{FF2B5EF4-FFF2-40B4-BE49-F238E27FC236}">
                <a16:creationId xmlns:a16="http://schemas.microsoft.com/office/drawing/2014/main" id="{FBD1CE1F-19B1-4A77-8553-477F5BC35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79735">
            <a:off x="7444208" y="4588328"/>
            <a:ext cx="615575" cy="889164"/>
          </a:xfrm>
          <a:prstGeom prst="rect">
            <a:avLst/>
          </a:prstGeom>
        </p:spPr>
      </p:pic>
      <p:sp>
        <p:nvSpPr>
          <p:cNvPr id="27" name="Rectangle 26">
            <a:hlinkClick r:id="rId5"/>
            <a:extLst>
              <a:ext uri="{FF2B5EF4-FFF2-40B4-BE49-F238E27FC236}">
                <a16:creationId xmlns:a16="http://schemas.microsoft.com/office/drawing/2014/main" id="{4C368D1D-B95F-4171-AC69-4FE48C17AC91}"/>
              </a:ext>
            </a:extLst>
          </p:cNvPr>
          <p:cNvSpPr/>
          <p:nvPr/>
        </p:nvSpPr>
        <p:spPr>
          <a:xfrm>
            <a:off x="6891967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D5A3FA-2630-417A-AA43-B18FA8D91481}"/>
              </a:ext>
            </a:extLst>
          </p:cNvPr>
          <p:cNvSpPr/>
          <p:nvPr/>
        </p:nvSpPr>
        <p:spPr>
          <a:xfrm>
            <a:off x="3624108" y="5653236"/>
            <a:ext cx="1645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goo.gl/</a:t>
            </a:r>
            <a:r>
              <a:rPr lang="en-US" sz="1600" b="1" dirty="0" err="1">
                <a:solidFill>
                  <a:schemeClr val="bg1"/>
                </a:solidFill>
              </a:rPr>
              <a:t>QEkoDi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8F70F862-9C7F-452B-B5B9-8D896428476A}"/>
              </a:ext>
            </a:extLst>
          </p:cNvPr>
          <p:cNvSpPr/>
          <p:nvPr/>
        </p:nvSpPr>
        <p:spPr>
          <a:xfrm>
            <a:off x="3590983" y="5653236"/>
            <a:ext cx="171216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i.imgur.com/A4mKJlr.png">
            <a:hlinkClick r:id="rId5"/>
            <a:extLst>
              <a:ext uri="{FF2B5EF4-FFF2-40B4-BE49-F238E27FC236}">
                <a16:creationId xmlns:a16="http://schemas.microsoft.com/office/drawing/2014/main" id="{A7B9B5EC-9D69-4811-BB8D-EA158DD7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39" y="4708956"/>
            <a:ext cx="734257" cy="7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3">
            <a:hlinkClick r:id="rId5"/>
            <a:extLst>
              <a:ext uri="{FF2B5EF4-FFF2-40B4-BE49-F238E27FC236}">
                <a16:creationId xmlns:a16="http://schemas.microsoft.com/office/drawing/2014/main" id="{DBD268AF-7CC0-4026-A420-6FCA5A3152DD}"/>
              </a:ext>
            </a:extLst>
          </p:cNvPr>
          <p:cNvSpPr txBox="1">
            <a:spLocks/>
          </p:cNvSpPr>
          <p:nvPr/>
        </p:nvSpPr>
        <p:spPr>
          <a:xfrm>
            <a:off x="3740893" y="2193010"/>
            <a:ext cx="4710213" cy="6628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>
              <a:defRPr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goo.gl/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(Body)"/>
              </a:rPr>
              <a:t>QEkoDi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968158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0D4B-CF3E-48DB-B6D1-709E4CC3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2" y="6386208"/>
            <a:ext cx="1198418" cy="471791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  <a:endParaRPr lang="en-US" sz="2000" dirty="0"/>
          </a:p>
        </p:txBody>
      </p:sp>
      <p:pic>
        <p:nvPicPr>
          <p:cNvPr id="17" name="Picture 16">
            <a:hlinkClick r:id="rId3"/>
            <a:extLst>
              <a:ext uri="{FF2B5EF4-FFF2-40B4-BE49-F238E27FC236}">
                <a16:creationId xmlns:a16="http://schemas.microsoft.com/office/drawing/2014/main" id="{BBE3A72E-A676-47DD-9B89-78E3233E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44" y="0"/>
            <a:ext cx="9693312" cy="6858000"/>
          </a:xfrm>
          <a:prstGeom prst="rect">
            <a:avLst/>
          </a:prstGeom>
        </p:spPr>
      </p:pic>
      <p:sp>
        <p:nvSpPr>
          <p:cNvPr id="24" name="Rectangle 23">
            <a:hlinkClick r:id="rId5"/>
            <a:extLst>
              <a:ext uri="{FF2B5EF4-FFF2-40B4-BE49-F238E27FC236}">
                <a16:creationId xmlns:a16="http://schemas.microsoft.com/office/drawing/2014/main" id="{790899D6-76D6-459C-AE9F-33ED45436222}"/>
              </a:ext>
            </a:extLst>
          </p:cNvPr>
          <p:cNvSpPr/>
          <p:nvPr/>
        </p:nvSpPr>
        <p:spPr>
          <a:xfrm>
            <a:off x="10993580" y="6386207"/>
            <a:ext cx="1198419" cy="471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9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6ACBFA-069A-4454-A7E1-3BABB8E4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143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488BA1-399F-4968-A7B0-246B08A731B5}"/>
              </a:ext>
            </a:extLst>
          </p:cNvPr>
          <p:cNvSpPr/>
          <p:nvPr/>
        </p:nvSpPr>
        <p:spPr>
          <a:xfrm>
            <a:off x="0" y="0"/>
            <a:ext cx="37719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B3B54-A259-4BFB-ACC0-152E0205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216" y="2021681"/>
            <a:ext cx="5675156" cy="229314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YaHei Light" panose="020B0502040204020203" pitchFamily="34" charset="-122"/>
                <a:cs typeface="Segoe UI Light" panose="020B0502040204020203" pitchFamily="34" charset="0"/>
              </a:rPr>
              <a:t>Thank You</a:t>
            </a:r>
            <a:b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800" dirty="0">
                <a:solidFill>
                  <a:srgbClr val="2CCCD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 me up!</a:t>
            </a:r>
          </a:p>
        </p:txBody>
      </p: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E8DEDCB1-66CC-4880-A354-0FD7CA70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A2C34E-BEAC-4356-8C4F-6D32BD635F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0" r="9400"/>
          <a:stretch/>
        </p:blipFill>
        <p:spPr>
          <a:xfrm>
            <a:off x="-1" y="0"/>
            <a:ext cx="377190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D637C35-015B-4887-B026-563A1D4FAB13}"/>
              </a:ext>
            </a:extLst>
          </p:cNvPr>
          <p:cNvGrpSpPr/>
          <p:nvPr/>
        </p:nvGrpSpPr>
        <p:grpSpPr>
          <a:xfrm>
            <a:off x="7895675" y="5143907"/>
            <a:ext cx="2356825" cy="234212"/>
            <a:chOff x="916611" y="5642874"/>
            <a:chExt cx="2356825" cy="234212"/>
          </a:xfrm>
        </p:grpSpPr>
        <p:sp>
          <p:nvSpPr>
            <p:cNvPr id="24" name="Rectangle 23">
              <a:hlinkClick r:id="rId6" tooltip="mailto:hiramfleitas@hotmail.com"/>
              <a:extLst>
                <a:ext uri="{FF2B5EF4-FFF2-40B4-BE49-F238E27FC236}">
                  <a16:creationId xmlns:a16="http://schemas.microsoft.com/office/drawing/2014/main" id="{1E110AE7-241D-435A-8C94-387078CB8977}"/>
                </a:ext>
              </a:extLst>
            </p:cNvPr>
            <p:cNvSpPr/>
            <p:nvPr/>
          </p:nvSpPr>
          <p:spPr>
            <a:xfrm>
              <a:off x="1144915" y="5642874"/>
              <a:ext cx="2128521" cy="228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hiramfleitas@hotmail.com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C0F2F5-56DA-43B6-8BB9-9D5993555268}"/>
                </a:ext>
              </a:extLst>
            </p:cNvPr>
            <p:cNvGrpSpPr/>
            <p:nvPr/>
          </p:nvGrpSpPr>
          <p:grpSpPr>
            <a:xfrm>
              <a:off x="916611" y="5647021"/>
              <a:ext cx="228305" cy="230065"/>
              <a:chOff x="5411896" y="3267111"/>
              <a:chExt cx="229600" cy="229600"/>
            </a:xfrm>
          </p:grpSpPr>
          <p:sp>
            <p:nvSpPr>
              <p:cNvPr id="27" name="Rounded Rectangle 16">
                <a:extLst>
                  <a:ext uri="{FF2B5EF4-FFF2-40B4-BE49-F238E27FC236}">
                    <a16:creationId xmlns:a16="http://schemas.microsoft.com/office/drawing/2014/main" id="{A984047A-13B1-4992-B40B-A0F192537CBC}"/>
                  </a:ext>
                </a:extLst>
              </p:cNvPr>
              <p:cNvSpPr/>
              <p:nvPr/>
            </p:nvSpPr>
            <p:spPr>
              <a:xfrm>
                <a:off x="5411896" y="3267111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77">
                <a:extLst>
                  <a:ext uri="{FF2B5EF4-FFF2-40B4-BE49-F238E27FC236}">
                    <a16:creationId xmlns:a16="http://schemas.microsoft.com/office/drawing/2014/main" id="{7CF2380A-F655-4734-A839-31FFD1925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5078" y="3347294"/>
                <a:ext cx="110250" cy="75652"/>
              </a:xfrm>
              <a:custGeom>
                <a:avLst/>
                <a:gdLst>
                  <a:gd name="T0" fmla="*/ 638267519 w 216"/>
                  <a:gd name="T1" fmla="*/ 0 h 149"/>
                  <a:gd name="T2" fmla="*/ 27751602 w 216"/>
                  <a:gd name="T3" fmla="*/ 0 h 149"/>
                  <a:gd name="T4" fmla="*/ 0 w 216"/>
                  <a:gd name="T5" fmla="*/ 27555164 h 149"/>
                  <a:gd name="T6" fmla="*/ 0 w 216"/>
                  <a:gd name="T7" fmla="*/ 428642686 h 149"/>
                  <a:gd name="T8" fmla="*/ 27751602 w 216"/>
                  <a:gd name="T9" fmla="*/ 456197851 h 149"/>
                  <a:gd name="T10" fmla="*/ 638267519 w 216"/>
                  <a:gd name="T11" fmla="*/ 456197851 h 149"/>
                  <a:gd name="T12" fmla="*/ 666017365 w 216"/>
                  <a:gd name="T13" fmla="*/ 428642686 h 149"/>
                  <a:gd name="T14" fmla="*/ 666017365 w 216"/>
                  <a:gd name="T15" fmla="*/ 27555164 h 149"/>
                  <a:gd name="T16" fmla="*/ 638267519 w 216"/>
                  <a:gd name="T17" fmla="*/ 0 h 149"/>
                  <a:gd name="T18" fmla="*/ 434761628 w 216"/>
                  <a:gd name="T19" fmla="*/ 244938678 h 149"/>
                  <a:gd name="T20" fmla="*/ 616683135 w 216"/>
                  <a:gd name="T21" fmla="*/ 382716247 h 149"/>
                  <a:gd name="T22" fmla="*/ 619765866 w 216"/>
                  <a:gd name="T23" fmla="*/ 401087522 h 149"/>
                  <a:gd name="T24" fmla="*/ 604348700 w 216"/>
                  <a:gd name="T25" fmla="*/ 407210115 h 149"/>
                  <a:gd name="T26" fmla="*/ 410094513 w 216"/>
                  <a:gd name="T27" fmla="*/ 269432546 h 149"/>
                  <a:gd name="T28" fmla="*/ 403927296 w 216"/>
                  <a:gd name="T29" fmla="*/ 269432546 h 149"/>
                  <a:gd name="T30" fmla="*/ 345343118 w 216"/>
                  <a:gd name="T31" fmla="*/ 315358985 h 149"/>
                  <a:gd name="T32" fmla="*/ 333008682 w 216"/>
                  <a:gd name="T33" fmla="*/ 318420281 h 149"/>
                  <a:gd name="T34" fmla="*/ 320674247 w 216"/>
                  <a:gd name="T35" fmla="*/ 315358985 h 149"/>
                  <a:gd name="T36" fmla="*/ 259007338 w 216"/>
                  <a:gd name="T37" fmla="*/ 266371249 h 149"/>
                  <a:gd name="T38" fmla="*/ 255922851 w 216"/>
                  <a:gd name="T39" fmla="*/ 266371249 h 149"/>
                  <a:gd name="T40" fmla="*/ 61668665 w 216"/>
                  <a:gd name="T41" fmla="*/ 407210115 h 149"/>
                  <a:gd name="T42" fmla="*/ 43167011 w 216"/>
                  <a:gd name="T43" fmla="*/ 401087522 h 149"/>
                  <a:gd name="T44" fmla="*/ 46251499 w 216"/>
                  <a:gd name="T45" fmla="*/ 382716247 h 149"/>
                  <a:gd name="T46" fmla="*/ 231255737 w 216"/>
                  <a:gd name="T47" fmla="*/ 247999974 h 149"/>
                  <a:gd name="T48" fmla="*/ 231255737 w 216"/>
                  <a:gd name="T49" fmla="*/ 241877381 h 149"/>
                  <a:gd name="T50" fmla="*/ 43167011 w 216"/>
                  <a:gd name="T51" fmla="*/ 73481603 h 149"/>
                  <a:gd name="T52" fmla="*/ 37001550 w 216"/>
                  <a:gd name="T53" fmla="*/ 52049032 h 149"/>
                  <a:gd name="T54" fmla="*/ 49334229 w 216"/>
                  <a:gd name="T55" fmla="*/ 45926439 h 149"/>
                  <a:gd name="T56" fmla="*/ 58584178 w 216"/>
                  <a:gd name="T57" fmla="*/ 48987736 h 149"/>
                  <a:gd name="T58" fmla="*/ 326841464 w 216"/>
                  <a:gd name="T59" fmla="*/ 281679480 h 149"/>
                  <a:gd name="T60" fmla="*/ 333008682 w 216"/>
                  <a:gd name="T61" fmla="*/ 281679480 h 149"/>
                  <a:gd name="T62" fmla="*/ 339175900 w 216"/>
                  <a:gd name="T63" fmla="*/ 281679480 h 149"/>
                  <a:gd name="T64" fmla="*/ 604348700 w 216"/>
                  <a:gd name="T65" fmla="*/ 48987736 h 149"/>
                  <a:gd name="T66" fmla="*/ 613598648 w 216"/>
                  <a:gd name="T67" fmla="*/ 45926439 h 149"/>
                  <a:gd name="T68" fmla="*/ 625933084 w 216"/>
                  <a:gd name="T69" fmla="*/ 52049032 h 149"/>
                  <a:gd name="T70" fmla="*/ 622850353 w 216"/>
                  <a:gd name="T71" fmla="*/ 73481603 h 149"/>
                  <a:gd name="T72" fmla="*/ 434761628 w 216"/>
                  <a:gd name="T73" fmla="*/ 241877381 h 149"/>
                  <a:gd name="T74" fmla="*/ 434761628 w 216"/>
                  <a:gd name="T75" fmla="*/ 244938678 h 1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6" h="149">
                    <a:moveTo>
                      <a:pt x="20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4"/>
                      <a:pt x="4" y="149"/>
                      <a:pt x="9" y="149"/>
                    </a:cubicBezTo>
                    <a:cubicBezTo>
                      <a:pt x="207" y="149"/>
                      <a:pt x="207" y="149"/>
                      <a:pt x="207" y="149"/>
                    </a:cubicBezTo>
                    <a:cubicBezTo>
                      <a:pt x="212" y="149"/>
                      <a:pt x="216" y="144"/>
                      <a:pt x="216" y="140"/>
                    </a:cubicBezTo>
                    <a:cubicBezTo>
                      <a:pt x="216" y="9"/>
                      <a:pt x="216" y="9"/>
                      <a:pt x="216" y="9"/>
                    </a:cubicBezTo>
                    <a:cubicBezTo>
                      <a:pt x="216" y="4"/>
                      <a:pt x="212" y="0"/>
                      <a:pt x="207" y="0"/>
                    </a:cubicBezTo>
                    <a:close/>
                    <a:moveTo>
                      <a:pt x="141" y="80"/>
                    </a:moveTo>
                    <a:cubicBezTo>
                      <a:pt x="157" y="92"/>
                      <a:pt x="200" y="125"/>
                      <a:pt x="200" y="125"/>
                    </a:cubicBezTo>
                    <a:cubicBezTo>
                      <a:pt x="202" y="126"/>
                      <a:pt x="202" y="129"/>
                      <a:pt x="201" y="131"/>
                    </a:cubicBezTo>
                    <a:cubicBezTo>
                      <a:pt x="200" y="133"/>
                      <a:pt x="198" y="134"/>
                      <a:pt x="196" y="133"/>
                    </a:cubicBezTo>
                    <a:cubicBezTo>
                      <a:pt x="196" y="133"/>
                      <a:pt x="150" y="100"/>
                      <a:pt x="133" y="88"/>
                    </a:cubicBezTo>
                    <a:cubicBezTo>
                      <a:pt x="132" y="87"/>
                      <a:pt x="131" y="88"/>
                      <a:pt x="131" y="88"/>
                    </a:cubicBezTo>
                    <a:cubicBezTo>
                      <a:pt x="112" y="103"/>
                      <a:pt x="112" y="103"/>
                      <a:pt x="112" y="103"/>
                    </a:cubicBezTo>
                    <a:cubicBezTo>
                      <a:pt x="111" y="104"/>
                      <a:pt x="109" y="104"/>
                      <a:pt x="108" y="104"/>
                    </a:cubicBezTo>
                    <a:cubicBezTo>
                      <a:pt x="106" y="104"/>
                      <a:pt x="105" y="104"/>
                      <a:pt x="104" y="10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4" y="87"/>
                      <a:pt x="84" y="87"/>
                      <a:pt x="83" y="87"/>
                    </a:cubicBezTo>
                    <a:cubicBezTo>
                      <a:pt x="66" y="99"/>
                      <a:pt x="20" y="133"/>
                      <a:pt x="20" y="133"/>
                    </a:cubicBezTo>
                    <a:cubicBezTo>
                      <a:pt x="18" y="134"/>
                      <a:pt x="15" y="133"/>
                      <a:pt x="14" y="131"/>
                    </a:cubicBezTo>
                    <a:cubicBezTo>
                      <a:pt x="13" y="129"/>
                      <a:pt x="14" y="126"/>
                      <a:pt x="15" y="125"/>
                    </a:cubicBezTo>
                    <a:cubicBezTo>
                      <a:pt x="15" y="125"/>
                      <a:pt x="58" y="92"/>
                      <a:pt x="75" y="81"/>
                    </a:cubicBezTo>
                    <a:cubicBezTo>
                      <a:pt x="76" y="80"/>
                      <a:pt x="75" y="79"/>
                      <a:pt x="75" y="7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3"/>
                      <a:pt x="11" y="19"/>
                      <a:pt x="12" y="17"/>
                    </a:cubicBezTo>
                    <a:cubicBezTo>
                      <a:pt x="13" y="16"/>
                      <a:pt x="15" y="15"/>
                      <a:pt x="16" y="15"/>
                    </a:cubicBezTo>
                    <a:cubicBezTo>
                      <a:pt x="17" y="15"/>
                      <a:pt x="18" y="15"/>
                      <a:pt x="19" y="16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7" y="92"/>
                      <a:pt x="108" y="92"/>
                    </a:cubicBezTo>
                    <a:cubicBezTo>
                      <a:pt x="109" y="92"/>
                      <a:pt x="109" y="92"/>
                      <a:pt x="110" y="92"/>
                    </a:cubicBezTo>
                    <a:cubicBezTo>
                      <a:pt x="196" y="16"/>
                      <a:pt x="196" y="16"/>
                      <a:pt x="196" y="16"/>
                    </a:cubicBezTo>
                    <a:cubicBezTo>
                      <a:pt x="197" y="15"/>
                      <a:pt x="198" y="15"/>
                      <a:pt x="199" y="15"/>
                    </a:cubicBezTo>
                    <a:cubicBezTo>
                      <a:pt x="201" y="15"/>
                      <a:pt x="202" y="16"/>
                      <a:pt x="203" y="17"/>
                    </a:cubicBezTo>
                    <a:cubicBezTo>
                      <a:pt x="205" y="19"/>
                      <a:pt x="204" y="23"/>
                      <a:pt x="202" y="24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9"/>
                      <a:pt x="140" y="80"/>
                      <a:pt x="141" y="8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809648-BFB9-456C-911B-B80201478002}"/>
              </a:ext>
            </a:extLst>
          </p:cNvPr>
          <p:cNvGrpSpPr/>
          <p:nvPr/>
        </p:nvGrpSpPr>
        <p:grpSpPr>
          <a:xfrm>
            <a:off x="7900490" y="5717425"/>
            <a:ext cx="2043198" cy="307777"/>
            <a:chOff x="4612057" y="5606706"/>
            <a:chExt cx="2043198" cy="307777"/>
          </a:xfrm>
        </p:grpSpPr>
        <p:sp>
          <p:nvSpPr>
            <p:cNvPr id="30" name="TextBox 29">
              <a:hlinkClick r:id="rId7" tooltip="http://dba2o.wordpress.com"/>
              <a:extLst>
                <a:ext uri="{FF2B5EF4-FFF2-40B4-BE49-F238E27FC236}">
                  <a16:creationId xmlns:a16="http://schemas.microsoft.com/office/drawing/2014/main" id="{F4630F90-8B58-4E01-8429-4156B356BFA7}"/>
                </a:ext>
              </a:extLst>
            </p:cNvPr>
            <p:cNvSpPr txBox="1"/>
            <p:nvPr/>
          </p:nvSpPr>
          <p:spPr>
            <a:xfrm>
              <a:off x="4837507" y="5606706"/>
              <a:ext cx="1817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dba2o.wordpress.com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7039F2-52F3-49FC-A8B1-8F6EDAFC3A8F}"/>
                </a:ext>
              </a:extLst>
            </p:cNvPr>
            <p:cNvGrpSpPr/>
            <p:nvPr/>
          </p:nvGrpSpPr>
          <p:grpSpPr>
            <a:xfrm>
              <a:off x="4612057" y="5646984"/>
              <a:ext cx="225452" cy="225452"/>
              <a:chOff x="4145181" y="5645804"/>
              <a:chExt cx="324397" cy="32439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E2C09E7-87B8-4D11-9EE3-F99681352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00728" y="5698875"/>
                <a:ext cx="213302" cy="213302"/>
              </a:xfrm>
              <a:prstGeom prst="rect">
                <a:avLst/>
              </a:prstGeom>
            </p:spPr>
          </p:pic>
          <p:sp>
            <p:nvSpPr>
              <p:cNvPr id="33" name="Rounded Rectangle 92">
                <a:extLst>
                  <a:ext uri="{FF2B5EF4-FFF2-40B4-BE49-F238E27FC236}">
                    <a16:creationId xmlns:a16="http://schemas.microsoft.com/office/drawing/2014/main" id="{D7297B62-9855-4593-95C9-0909956167C5}"/>
                  </a:ext>
                </a:extLst>
              </p:cNvPr>
              <p:cNvSpPr/>
              <p:nvPr/>
            </p:nvSpPr>
            <p:spPr>
              <a:xfrm>
                <a:off x="4145181" y="5645804"/>
                <a:ext cx="324397" cy="324397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5E0FB1-26E6-4496-B1D8-D259FFB35B8A}"/>
              </a:ext>
            </a:extLst>
          </p:cNvPr>
          <p:cNvGrpSpPr/>
          <p:nvPr/>
        </p:nvGrpSpPr>
        <p:grpSpPr>
          <a:xfrm>
            <a:off x="4522930" y="5755518"/>
            <a:ext cx="1308979" cy="235204"/>
            <a:chOff x="5289272" y="5032574"/>
            <a:chExt cx="1308979" cy="235204"/>
          </a:xfrm>
        </p:grpSpPr>
        <p:sp>
          <p:nvSpPr>
            <p:cNvPr id="35" name="Rectangle 34">
              <a:hlinkClick r:id="rId10" tooltip="http://facebook.com/hiramfleitas"/>
              <a:extLst>
                <a:ext uri="{FF2B5EF4-FFF2-40B4-BE49-F238E27FC236}">
                  <a16:creationId xmlns:a16="http://schemas.microsoft.com/office/drawing/2014/main" id="{8D95C872-4169-43A9-BA76-A90692F005AB}"/>
                </a:ext>
              </a:extLst>
            </p:cNvPr>
            <p:cNvSpPr/>
            <p:nvPr/>
          </p:nvSpPr>
          <p:spPr>
            <a:xfrm>
              <a:off x="5518872" y="5032574"/>
              <a:ext cx="107937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HiramFleitas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B783118-11E4-41AA-903B-40E89D7DF32F}"/>
                </a:ext>
              </a:extLst>
            </p:cNvPr>
            <p:cNvGrpSpPr/>
            <p:nvPr/>
          </p:nvGrpSpPr>
          <p:grpSpPr>
            <a:xfrm>
              <a:off x="5289272" y="5034029"/>
              <a:ext cx="229600" cy="229600"/>
              <a:chOff x="6351804" y="5146675"/>
              <a:chExt cx="353832" cy="353832"/>
            </a:xfrm>
          </p:grpSpPr>
          <p:sp>
            <p:nvSpPr>
              <p:cNvPr id="37" name="Freeform 79">
                <a:extLst>
                  <a:ext uri="{FF2B5EF4-FFF2-40B4-BE49-F238E27FC236}">
                    <a16:creationId xmlns:a16="http://schemas.microsoft.com/office/drawing/2014/main" id="{957F669C-D113-47F3-958C-9C710A3E6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692" y="5241925"/>
                <a:ext cx="76056" cy="161920"/>
              </a:xfrm>
              <a:custGeom>
                <a:avLst/>
                <a:gdLst>
                  <a:gd name="T0" fmla="*/ 30 w 30"/>
                  <a:gd name="T1" fmla="*/ 22 h 64"/>
                  <a:gd name="T2" fmla="*/ 19 w 30"/>
                  <a:gd name="T3" fmla="*/ 22 h 64"/>
                  <a:gd name="T4" fmla="*/ 19 w 30"/>
                  <a:gd name="T5" fmla="*/ 14 h 64"/>
                  <a:gd name="T6" fmla="*/ 23 w 30"/>
                  <a:gd name="T7" fmla="*/ 11 h 64"/>
                  <a:gd name="T8" fmla="*/ 30 w 30"/>
                  <a:gd name="T9" fmla="*/ 11 h 64"/>
                  <a:gd name="T10" fmla="*/ 30 w 30"/>
                  <a:gd name="T11" fmla="*/ 0 h 64"/>
                  <a:gd name="T12" fmla="*/ 22 w 30"/>
                  <a:gd name="T13" fmla="*/ 0 h 64"/>
                  <a:gd name="T14" fmla="*/ 8 w 30"/>
                  <a:gd name="T15" fmla="*/ 13 h 64"/>
                  <a:gd name="T16" fmla="*/ 8 w 30"/>
                  <a:gd name="T17" fmla="*/ 22 h 64"/>
                  <a:gd name="T18" fmla="*/ 0 w 30"/>
                  <a:gd name="T19" fmla="*/ 22 h 64"/>
                  <a:gd name="T20" fmla="*/ 0 w 30"/>
                  <a:gd name="T21" fmla="*/ 34 h 64"/>
                  <a:gd name="T22" fmla="*/ 8 w 30"/>
                  <a:gd name="T23" fmla="*/ 34 h 64"/>
                  <a:gd name="T24" fmla="*/ 8 w 30"/>
                  <a:gd name="T25" fmla="*/ 64 h 64"/>
                  <a:gd name="T26" fmla="*/ 19 w 30"/>
                  <a:gd name="T27" fmla="*/ 64 h 64"/>
                  <a:gd name="T28" fmla="*/ 19 w 30"/>
                  <a:gd name="T29" fmla="*/ 34 h 64"/>
                  <a:gd name="T30" fmla="*/ 28 w 30"/>
                  <a:gd name="T31" fmla="*/ 34 h 64"/>
                  <a:gd name="T32" fmla="*/ 30 w 30"/>
                  <a:gd name="T33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64">
                    <a:moveTo>
                      <a:pt x="30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2"/>
                      <a:pt x="22" y="11"/>
                      <a:pt x="23" y="11"/>
                    </a:cubicBezTo>
                    <a:cubicBezTo>
                      <a:pt x="24" y="11"/>
                      <a:pt x="30" y="11"/>
                      <a:pt x="30" y="1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8" y="8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8"/>
                      <a:pt x="8" y="64"/>
                      <a:pt x="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48"/>
                      <a:pt x="19" y="34"/>
                    </a:cubicBezTo>
                    <a:cubicBezTo>
                      <a:pt x="28" y="34"/>
                      <a:pt x="28" y="34"/>
                      <a:pt x="28" y="34"/>
                    </a:cubicBezTo>
                    <a:lnTo>
                      <a:pt x="30" y="22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ounded Rectangle 89">
                <a:extLst>
                  <a:ext uri="{FF2B5EF4-FFF2-40B4-BE49-F238E27FC236}">
                    <a16:creationId xmlns:a16="http://schemas.microsoft.com/office/drawing/2014/main" id="{E3196F53-DB52-4531-87A6-B7E585615ECF}"/>
                  </a:ext>
                </a:extLst>
              </p:cNvPr>
              <p:cNvSpPr/>
              <p:nvPr/>
            </p:nvSpPr>
            <p:spPr>
              <a:xfrm>
                <a:off x="635180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F10BAF-7057-4094-BEEA-1A26095F1A9F}"/>
              </a:ext>
            </a:extLst>
          </p:cNvPr>
          <p:cNvGrpSpPr/>
          <p:nvPr/>
        </p:nvGrpSpPr>
        <p:grpSpPr>
          <a:xfrm>
            <a:off x="4522930" y="5142915"/>
            <a:ext cx="1511187" cy="236659"/>
            <a:chOff x="3100869" y="5032574"/>
            <a:chExt cx="1511187" cy="236659"/>
          </a:xfrm>
        </p:grpSpPr>
        <p:sp>
          <p:nvSpPr>
            <p:cNvPr id="40" name="Rectangle 39">
              <a:hlinkClick r:id="rId11" tooltip="http://twitter.com/hiramfleitas"/>
              <a:extLst>
                <a:ext uri="{FF2B5EF4-FFF2-40B4-BE49-F238E27FC236}">
                  <a16:creationId xmlns:a16="http://schemas.microsoft.com/office/drawing/2014/main" id="{D1D2F0CE-CDDF-46AE-8556-5FB83BFFBDE7}"/>
                </a:ext>
              </a:extLst>
            </p:cNvPr>
            <p:cNvSpPr/>
            <p:nvPr/>
          </p:nvSpPr>
          <p:spPr>
            <a:xfrm>
              <a:off x="3330467" y="5034029"/>
              <a:ext cx="1281589" cy="235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@HiramFleitas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A02B89-5D9F-47FF-ADB8-54AD7EAD56E6}"/>
                </a:ext>
              </a:extLst>
            </p:cNvPr>
            <p:cNvGrpSpPr/>
            <p:nvPr/>
          </p:nvGrpSpPr>
          <p:grpSpPr>
            <a:xfrm>
              <a:off x="3100869" y="5032574"/>
              <a:ext cx="235204" cy="235204"/>
              <a:chOff x="5748554" y="5146675"/>
              <a:chExt cx="353832" cy="353832"/>
            </a:xfrm>
          </p:grpSpPr>
          <p:sp>
            <p:nvSpPr>
              <p:cNvPr id="42" name="Freeform 383">
                <a:extLst>
                  <a:ext uri="{FF2B5EF4-FFF2-40B4-BE49-F238E27FC236}">
                    <a16:creationId xmlns:a16="http://schemas.microsoft.com/office/drawing/2014/main" id="{A7916955-1A63-46CE-B4CB-561398AA4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152" y="5257800"/>
                <a:ext cx="159336" cy="137932"/>
              </a:xfrm>
              <a:custGeom>
                <a:avLst/>
                <a:gdLst>
                  <a:gd name="T0" fmla="*/ 458484450 w 64"/>
                  <a:gd name="T1" fmla="*/ 49083328 h 56"/>
                  <a:gd name="T2" fmla="*/ 408336961 w 64"/>
                  <a:gd name="T3" fmla="*/ 63107136 h 56"/>
                  <a:gd name="T4" fmla="*/ 444156978 w 64"/>
                  <a:gd name="T5" fmla="*/ 7011904 h 56"/>
                  <a:gd name="T6" fmla="*/ 386847091 w 64"/>
                  <a:gd name="T7" fmla="*/ 28047616 h 56"/>
                  <a:gd name="T8" fmla="*/ 386847091 w 64"/>
                  <a:gd name="T9" fmla="*/ 28047616 h 56"/>
                  <a:gd name="T10" fmla="*/ 315207056 w 64"/>
                  <a:gd name="T11" fmla="*/ 0 h 56"/>
                  <a:gd name="T12" fmla="*/ 222077151 w 64"/>
                  <a:gd name="T13" fmla="*/ 98166656 h 56"/>
                  <a:gd name="T14" fmla="*/ 229242225 w 64"/>
                  <a:gd name="T15" fmla="*/ 119202368 h 56"/>
                  <a:gd name="T16" fmla="*/ 229242225 w 64"/>
                  <a:gd name="T17" fmla="*/ 119202368 h 56"/>
                  <a:gd name="T18" fmla="*/ 28654944 w 64"/>
                  <a:gd name="T19" fmla="*/ 21035712 h 56"/>
                  <a:gd name="T20" fmla="*/ 57309887 w 64"/>
                  <a:gd name="T21" fmla="*/ 147249984 h 56"/>
                  <a:gd name="T22" fmla="*/ 14327472 w 64"/>
                  <a:gd name="T23" fmla="*/ 140238080 h 56"/>
                  <a:gd name="T24" fmla="*/ 85964831 w 64"/>
                  <a:gd name="T25" fmla="*/ 238404736 h 56"/>
                  <a:gd name="T26" fmla="*/ 42982415 w 64"/>
                  <a:gd name="T27" fmla="*/ 238404736 h 56"/>
                  <a:gd name="T28" fmla="*/ 128949923 w 64"/>
                  <a:gd name="T29" fmla="*/ 308523776 h 56"/>
                  <a:gd name="T30" fmla="*/ 0 w 64"/>
                  <a:gd name="T31" fmla="*/ 350595200 h 56"/>
                  <a:gd name="T32" fmla="*/ 150439792 w 64"/>
                  <a:gd name="T33" fmla="*/ 392666624 h 56"/>
                  <a:gd name="T34" fmla="*/ 415502035 w 64"/>
                  <a:gd name="T35" fmla="*/ 98166656 h 56"/>
                  <a:gd name="T36" fmla="*/ 415502035 w 64"/>
                  <a:gd name="T37" fmla="*/ 98166656 h 56"/>
                  <a:gd name="T38" fmla="*/ 415502035 w 64"/>
                  <a:gd name="T39" fmla="*/ 98166656 h 56"/>
                  <a:gd name="T40" fmla="*/ 415502035 w 64"/>
                  <a:gd name="T41" fmla="*/ 98166656 h 56"/>
                  <a:gd name="T42" fmla="*/ 458484450 w 64"/>
                  <a:gd name="T43" fmla="*/ 49083328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4" h="56">
                    <a:moveTo>
                      <a:pt x="64" y="7"/>
                    </a:moveTo>
                    <a:cubicBezTo>
                      <a:pt x="63" y="7"/>
                      <a:pt x="60" y="9"/>
                      <a:pt x="57" y="9"/>
                    </a:cubicBezTo>
                    <a:cubicBezTo>
                      <a:pt x="59" y="8"/>
                      <a:pt x="61" y="4"/>
                      <a:pt x="62" y="1"/>
                    </a:cubicBezTo>
                    <a:cubicBezTo>
                      <a:pt x="60" y="3"/>
                      <a:pt x="56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2"/>
                      <a:pt x="48" y="0"/>
                      <a:pt x="44" y="0"/>
                    </a:cubicBezTo>
                    <a:cubicBezTo>
                      <a:pt x="37" y="0"/>
                      <a:pt x="31" y="6"/>
                      <a:pt x="31" y="14"/>
                    </a:cubicBezTo>
                    <a:cubicBezTo>
                      <a:pt x="31" y="15"/>
                      <a:pt x="31" y="16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2" y="17"/>
                      <a:pt x="10" y="12"/>
                      <a:pt x="4" y="3"/>
                    </a:cubicBezTo>
                    <a:cubicBezTo>
                      <a:pt x="0" y="10"/>
                      <a:pt x="3" y="18"/>
                      <a:pt x="8" y="21"/>
                    </a:cubicBezTo>
                    <a:cubicBezTo>
                      <a:pt x="6" y="22"/>
                      <a:pt x="3" y="21"/>
                      <a:pt x="2" y="20"/>
                    </a:cubicBezTo>
                    <a:cubicBezTo>
                      <a:pt x="2" y="25"/>
                      <a:pt x="4" y="31"/>
                      <a:pt x="12" y="34"/>
                    </a:cubicBezTo>
                    <a:cubicBezTo>
                      <a:pt x="10" y="35"/>
                      <a:pt x="8" y="34"/>
                      <a:pt x="6" y="34"/>
                    </a:cubicBezTo>
                    <a:cubicBezTo>
                      <a:pt x="7" y="38"/>
                      <a:pt x="12" y="44"/>
                      <a:pt x="18" y="44"/>
                    </a:cubicBezTo>
                    <a:cubicBezTo>
                      <a:pt x="16" y="46"/>
                      <a:pt x="9" y="51"/>
                      <a:pt x="0" y="50"/>
                    </a:cubicBezTo>
                    <a:cubicBezTo>
                      <a:pt x="6" y="54"/>
                      <a:pt x="13" y="56"/>
                      <a:pt x="21" y="56"/>
                    </a:cubicBezTo>
                    <a:cubicBezTo>
                      <a:pt x="42" y="56"/>
                      <a:pt x="58" y="37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0" y="13"/>
                      <a:pt x="62" y="10"/>
                      <a:pt x="64" y="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92">
                <a:extLst>
                  <a:ext uri="{FF2B5EF4-FFF2-40B4-BE49-F238E27FC236}">
                    <a16:creationId xmlns:a16="http://schemas.microsoft.com/office/drawing/2014/main" id="{CB44808F-642B-42AA-B150-68029C63A5FB}"/>
                  </a:ext>
                </a:extLst>
              </p:cNvPr>
              <p:cNvSpPr/>
              <p:nvPr/>
            </p:nvSpPr>
            <p:spPr>
              <a:xfrm>
                <a:off x="5748554" y="5146675"/>
                <a:ext cx="353832" cy="353832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D906AB-61F6-4DD4-9928-AB9DC1410635}"/>
              </a:ext>
            </a:extLst>
          </p:cNvPr>
          <p:cNvGrpSpPr/>
          <p:nvPr/>
        </p:nvGrpSpPr>
        <p:grpSpPr>
          <a:xfrm>
            <a:off x="7895675" y="4530687"/>
            <a:ext cx="1414009" cy="233750"/>
            <a:chOff x="916610" y="6243079"/>
            <a:chExt cx="1414009" cy="23375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13D868-A887-44E4-AC51-5ACBE1D7AC45}"/>
                </a:ext>
              </a:extLst>
            </p:cNvPr>
            <p:cNvGrpSpPr/>
            <p:nvPr/>
          </p:nvGrpSpPr>
          <p:grpSpPr>
            <a:xfrm>
              <a:off x="916610" y="6243079"/>
              <a:ext cx="228305" cy="230065"/>
              <a:chOff x="2209175" y="6131321"/>
              <a:chExt cx="228305" cy="230065"/>
            </a:xfrm>
          </p:grpSpPr>
          <p:sp>
            <p:nvSpPr>
              <p:cNvPr id="47" name="Rounded Rectangle 16">
                <a:extLst>
                  <a:ext uri="{FF2B5EF4-FFF2-40B4-BE49-F238E27FC236}">
                    <a16:creationId xmlns:a16="http://schemas.microsoft.com/office/drawing/2014/main" id="{70C778A8-12F2-4E85-A7A5-4BCFACD1311D}"/>
                  </a:ext>
                </a:extLst>
              </p:cNvPr>
              <p:cNvSpPr/>
              <p:nvPr/>
            </p:nvSpPr>
            <p:spPr>
              <a:xfrm>
                <a:off x="2209175" y="6131321"/>
                <a:ext cx="228305" cy="230065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8" name="Picture 4" descr="Image result for github logo">
                <a:extLst>
                  <a:ext uri="{FF2B5EF4-FFF2-40B4-BE49-F238E27FC236}">
                    <a16:creationId xmlns:a16="http://schemas.microsoft.com/office/drawing/2014/main" id="{D5A7B884-6D4A-4949-B48F-8B23708DE9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655" y="6162681"/>
                <a:ext cx="167344" cy="167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Rectangle 45">
              <a:hlinkClick r:id="rId13" tooltip="https://github.com/hfleitas"/>
              <a:extLst>
                <a:ext uri="{FF2B5EF4-FFF2-40B4-BE49-F238E27FC236}">
                  <a16:creationId xmlns:a16="http://schemas.microsoft.com/office/drawing/2014/main" id="{2E384EDF-48DB-486E-859F-397415E5BCB5}"/>
                </a:ext>
              </a:extLst>
            </p:cNvPr>
            <p:cNvSpPr/>
            <p:nvPr/>
          </p:nvSpPr>
          <p:spPr>
            <a:xfrm>
              <a:off x="1144915" y="6243079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/hfleitas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D9977-B1CF-4C43-BBCF-55C94427059C}"/>
              </a:ext>
            </a:extLst>
          </p:cNvPr>
          <p:cNvGrpSpPr/>
          <p:nvPr/>
        </p:nvGrpSpPr>
        <p:grpSpPr>
          <a:xfrm>
            <a:off x="4525418" y="4531763"/>
            <a:ext cx="1414009" cy="233753"/>
            <a:chOff x="916611" y="5032571"/>
            <a:chExt cx="1414009" cy="233753"/>
          </a:xfrm>
        </p:grpSpPr>
        <p:sp>
          <p:nvSpPr>
            <p:cNvPr id="50" name="Rectangle 49">
              <a:hlinkClick r:id="rId14" tooltip="http://linkedin.com/in/hiramfleitas"/>
              <a:extLst>
                <a:ext uri="{FF2B5EF4-FFF2-40B4-BE49-F238E27FC236}">
                  <a16:creationId xmlns:a16="http://schemas.microsoft.com/office/drawing/2014/main" id="{CBE4ECE6-0DEB-49C9-B8FF-E7780AE2B4D5}"/>
                </a:ext>
              </a:extLst>
            </p:cNvPr>
            <p:cNvSpPr/>
            <p:nvPr/>
          </p:nvSpPr>
          <p:spPr>
            <a:xfrm>
              <a:off x="1144916" y="5032574"/>
              <a:ext cx="1185704" cy="233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9413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/HiramFleitas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0307DBD-899C-4A89-BE2E-C4FA4301CAF6}"/>
                </a:ext>
              </a:extLst>
            </p:cNvPr>
            <p:cNvGrpSpPr/>
            <p:nvPr/>
          </p:nvGrpSpPr>
          <p:grpSpPr>
            <a:xfrm>
              <a:off x="916611" y="5032571"/>
              <a:ext cx="231058" cy="231058"/>
              <a:chOff x="3348740" y="4138863"/>
              <a:chExt cx="229600" cy="229600"/>
            </a:xfrm>
          </p:grpSpPr>
          <p:sp>
            <p:nvSpPr>
              <p:cNvPr id="52" name="Rounded Rectangle 94">
                <a:extLst>
                  <a:ext uri="{FF2B5EF4-FFF2-40B4-BE49-F238E27FC236}">
                    <a16:creationId xmlns:a16="http://schemas.microsoft.com/office/drawing/2014/main" id="{0FCAFDE0-F609-4E58-8D75-74FB52D820EF}"/>
                  </a:ext>
                </a:extLst>
              </p:cNvPr>
              <p:cNvSpPr/>
              <p:nvPr/>
            </p:nvSpPr>
            <p:spPr>
              <a:xfrm>
                <a:off x="3348740" y="4138863"/>
                <a:ext cx="229600" cy="229600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" name="Group 1216">
                <a:extLst>
                  <a:ext uri="{FF2B5EF4-FFF2-40B4-BE49-F238E27FC236}">
                    <a16:creationId xmlns:a16="http://schemas.microsoft.com/office/drawing/2014/main" id="{7F9A85AC-8C83-4A2F-BC4E-8B5977E64B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6337" y="4197351"/>
                <a:ext cx="101582" cy="101580"/>
                <a:chOff x="8400256" y="3573016"/>
                <a:chExt cx="423863" cy="422275"/>
              </a:xfrm>
              <a:solidFill>
                <a:schemeClr val="tx1"/>
              </a:solidFill>
            </p:grpSpPr>
            <p:sp>
              <p:nvSpPr>
                <p:cNvPr id="62" name="Oval 315">
                  <a:extLst>
                    <a:ext uri="{FF2B5EF4-FFF2-40B4-BE49-F238E27FC236}">
                      <a16:creationId xmlns:a16="http://schemas.microsoft.com/office/drawing/2014/main" id="{DEA97E39-3C2C-4FC9-9534-97A774F60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0256" y="3573016"/>
                  <a:ext cx="103188" cy="1016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316">
                  <a:extLst>
                    <a:ext uri="{FF2B5EF4-FFF2-40B4-BE49-F238E27FC236}">
                      <a16:creationId xmlns:a16="http://schemas.microsoft.com/office/drawing/2014/main" id="{E1749D4A-C34D-4AEA-9293-55763EA0A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08194" y="3714304"/>
                  <a:ext cx="87313" cy="28098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Open Sans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altLang="x-none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en Sans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317">
                  <a:extLst>
                    <a:ext uri="{FF2B5EF4-FFF2-40B4-BE49-F238E27FC236}">
                      <a16:creationId xmlns:a16="http://schemas.microsoft.com/office/drawing/2014/main" id="{297F6E91-8C76-4AB1-8854-497B13D6A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1069" y="3706366"/>
                  <a:ext cx="273050" cy="288925"/>
                </a:xfrm>
                <a:custGeom>
                  <a:avLst/>
                  <a:gdLst>
                    <a:gd name="T0" fmla="*/ 232890753 w 196"/>
                    <a:gd name="T1" fmla="*/ 0 h 207"/>
                    <a:gd name="T2" fmla="*/ 118386679 w 196"/>
                    <a:gd name="T3" fmla="*/ 62342199 h 207"/>
                    <a:gd name="T4" fmla="*/ 116446073 w 196"/>
                    <a:gd name="T5" fmla="*/ 62342199 h 207"/>
                    <a:gd name="T6" fmla="*/ 116446073 w 196"/>
                    <a:gd name="T7" fmla="*/ 9741099 h 207"/>
                    <a:gd name="T8" fmla="*/ 0 w 196"/>
                    <a:gd name="T9" fmla="*/ 9741099 h 207"/>
                    <a:gd name="T10" fmla="*/ 0 w 196"/>
                    <a:gd name="T11" fmla="*/ 403273699 h 207"/>
                    <a:gd name="T12" fmla="*/ 122267889 w 196"/>
                    <a:gd name="T13" fmla="*/ 403273699 h 207"/>
                    <a:gd name="T14" fmla="*/ 122267889 w 196"/>
                    <a:gd name="T15" fmla="*/ 208455898 h 207"/>
                    <a:gd name="T16" fmla="*/ 194075860 w 196"/>
                    <a:gd name="T17" fmla="*/ 107150698 h 207"/>
                    <a:gd name="T18" fmla="*/ 258121409 w 196"/>
                    <a:gd name="T19" fmla="*/ 212351500 h 207"/>
                    <a:gd name="T20" fmla="*/ 258121409 w 196"/>
                    <a:gd name="T21" fmla="*/ 403273699 h 207"/>
                    <a:gd name="T22" fmla="*/ 380389298 w 196"/>
                    <a:gd name="T23" fmla="*/ 403273699 h 207"/>
                    <a:gd name="T24" fmla="*/ 380389298 w 196"/>
                    <a:gd name="T25" fmla="*/ 187025200 h 207"/>
                    <a:gd name="T26" fmla="*/ 232890753 w 196"/>
                    <a:gd name="T27" fmla="*/ 0 h 20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6" h="207">
                      <a:moveTo>
                        <a:pt x="120" y="0"/>
                      </a:moveTo>
                      <a:cubicBezTo>
                        <a:pt x="90" y="0"/>
                        <a:pt x="69" y="16"/>
                        <a:pt x="61" y="32"/>
                      </a:cubicBezTo>
                      <a:cubicBezTo>
                        <a:pt x="60" y="32"/>
                        <a:pt x="60" y="32"/>
                        <a:pt x="60" y="32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63" y="207"/>
                        <a:pt x="63" y="207"/>
                        <a:pt x="63" y="207"/>
                      </a:cubicBezTo>
                      <a:cubicBezTo>
                        <a:pt x="63" y="107"/>
                        <a:pt x="63" y="107"/>
                        <a:pt x="63" y="107"/>
                      </a:cubicBezTo>
                      <a:cubicBezTo>
                        <a:pt x="63" y="81"/>
                        <a:pt x="68" y="55"/>
                        <a:pt x="100" y="55"/>
                      </a:cubicBezTo>
                      <a:cubicBezTo>
                        <a:pt x="133" y="55"/>
                        <a:pt x="133" y="85"/>
                        <a:pt x="133" y="109"/>
                      </a:cubicBezTo>
                      <a:cubicBezTo>
                        <a:pt x="133" y="207"/>
                        <a:pt x="133" y="207"/>
                        <a:pt x="133" y="207"/>
                      </a:cubicBezTo>
                      <a:cubicBezTo>
                        <a:pt x="196" y="207"/>
                        <a:pt x="196" y="207"/>
                        <a:pt x="196" y="207"/>
                      </a:cubicBezTo>
                      <a:cubicBezTo>
                        <a:pt x="196" y="96"/>
                        <a:pt x="196" y="96"/>
                        <a:pt x="196" y="96"/>
                      </a:cubicBezTo>
                      <a:cubicBezTo>
                        <a:pt x="196" y="42"/>
                        <a:pt x="18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743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D044-BB4C-4898-8DB2-1285B15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0" y="0"/>
            <a:ext cx="7224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9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.wikia.nocookie.net/trollhunters/images/9/9b/Jim-46984-10110.png/revision/latest?cb=20190116051345">
            <a:extLst>
              <a:ext uri="{FF2B5EF4-FFF2-40B4-BE49-F238E27FC236}">
                <a16:creationId xmlns:a16="http://schemas.microsoft.com/office/drawing/2014/main" id="{39C17E6D-AB9A-4242-9CA9-C31CE3D7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61913"/>
            <a:ext cx="4123792" cy="67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1">
            <a:extLst>
              <a:ext uri="{FF2B5EF4-FFF2-40B4-BE49-F238E27FC236}">
                <a16:creationId xmlns:a16="http://schemas.microsoft.com/office/drawing/2014/main" id="{B7080350-FA62-48BA-8AC1-5A2653191B8C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61A76D3-7994-43AF-BEE6-901804759BC6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10574684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Hack / Protect SQL Server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Learn Both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3DAB258-8384-4724-A776-8DD8249C7D7F}"/>
              </a:ext>
            </a:extLst>
          </p:cNvPr>
          <p:cNvSpPr txBox="1">
            <a:spLocks/>
          </p:cNvSpPr>
          <p:nvPr/>
        </p:nvSpPr>
        <p:spPr>
          <a:xfrm>
            <a:off x="478126" y="2667886"/>
            <a:ext cx="5617874" cy="1953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Tabular Data Stream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</a:rPr>
              <a:t>Load Test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Dynamic Data Masking</a:t>
            </a:r>
          </a:p>
          <a:p>
            <a:pPr lvl="0">
              <a:defRPr/>
            </a:pPr>
            <a:r>
              <a:rPr lang="en-US" sz="2800" dirty="0">
                <a:solidFill>
                  <a:srgbClr val="000000"/>
                </a:solidFill>
              </a:rPr>
              <a:t>Row-Level Security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3" name="Picture 12" descr="A close up of a logo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146FB63D-A309-4C75-9E18-04A42D2A02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3D3A01F-1527-4B3E-AD3E-606DA33908A6}"/>
              </a:ext>
            </a:extLst>
          </p:cNvPr>
          <p:cNvSpPr txBox="1">
            <a:spLocks/>
          </p:cNvSpPr>
          <p:nvPr/>
        </p:nvSpPr>
        <p:spPr>
          <a:xfrm>
            <a:off x="478126" y="5617273"/>
            <a:ext cx="6028267" cy="952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1867" b="0" i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</a:rPr>
              <a:t>Fleitas Arts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0CD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github.com/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hfleitas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9413A"/>
                </a:solidFill>
                <a:effectLst/>
                <a:uLnTx/>
                <a:uFillTx/>
                <a:latin typeface="Segoe UI"/>
                <a:ea typeface="+mn-ea"/>
              </a:rPr>
              <a:t>/Pixies</a:t>
            </a:r>
          </a:p>
        </p:txBody>
      </p:sp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830B7893-B577-46E9-8AD5-DDBB816EF4DA}"/>
              </a:ext>
            </a:extLst>
          </p:cNvPr>
          <p:cNvSpPr/>
          <p:nvPr/>
        </p:nvSpPr>
        <p:spPr>
          <a:xfrm>
            <a:off x="478125" y="6263013"/>
            <a:ext cx="4452015" cy="26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0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A13A8-1292-4711-9C8E-4787BF9D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14362"/>
            <a:ext cx="10134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5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4BE9A-9BC3-42FF-9B51-D2839FDE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9914D-04EC-49A2-B257-91F6D16A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B5EF9-6478-498E-BD11-4119D9F1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9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ACE87-9432-41EF-8FED-5AE2BC4C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2FA3DE-77CA-4D6A-BCA3-061C999D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2F909F-0D21-4CA3-A404-7892B475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2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2DC5-5CDD-4A25-8B22-DC52EF53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5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28E6C-BE26-4410-8270-A9C4360D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4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3715-F7E9-44D1-8457-8B0456F6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66312A9-B317-437A-A2BE-85738299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65" y="2131966"/>
            <a:ext cx="1293981" cy="259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78E71-6827-4E06-9DDB-A0BFBFC7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6" y="2418787"/>
            <a:ext cx="4732594" cy="2020426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62626"/>
                </a:solidFill>
              </a:rPr>
              <a:t>Please silence cell phones</a:t>
            </a:r>
          </a:p>
        </p:txBody>
      </p:sp>
      <p:sp>
        <p:nvSpPr>
          <p:cNvPr id="11" name="Parallelogram 1">
            <a:extLst>
              <a:ext uri="{FF2B5EF4-FFF2-40B4-BE49-F238E27FC236}">
                <a16:creationId xmlns:a16="http://schemas.microsoft.com/office/drawing/2014/main" id="{E76FDB2E-A2DD-483E-AA37-74588EB2FD9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phic 3" descr="Lightning bolt">
            <a:extLst>
              <a:ext uri="{FF2B5EF4-FFF2-40B4-BE49-F238E27FC236}">
                <a16:creationId xmlns:a16="http://schemas.microsoft.com/office/drawing/2014/main" id="{A4523EFB-9263-451C-99C1-5AB4F7B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865" y="2646655"/>
            <a:ext cx="1293982" cy="1564689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D4FAF08A-314C-4755-89DE-AFAB70D253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5422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19276-2192-4520-802B-67CED113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15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E9B1B-6919-47C5-9051-0118558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946BE7-33A3-4D05-B0FB-4FC7E967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0"/>
            <a:ext cx="12199121" cy="68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3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0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152D9-2C2E-41AA-B3FA-E1DD1D8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6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900A7-4AE1-4688-B4C9-2074F36E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"/>
            <a:ext cx="12192000" cy="68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8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F7C1E-EE32-494C-8C52-0E0F3D6E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55" y="0"/>
            <a:ext cx="8069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2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CB1E9-7CEF-4FB8-A9CE-4757564D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"/>
            <a:ext cx="12195561" cy="68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8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</a:t>
            </a:r>
          </a:p>
        </p:txBody>
      </p:sp>
    </p:spTree>
    <p:extLst>
      <p:ext uri="{BB962C8B-B14F-4D97-AF65-F5344CB8AC3E}">
        <p14:creationId xmlns:p14="http://schemas.microsoft.com/office/powerpoint/2010/main" val="186665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Comparison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F54D6A-D653-4470-803E-7229A4551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326958"/>
              </p:ext>
            </p:extLst>
          </p:nvPr>
        </p:nvGraphicFramePr>
        <p:xfrm>
          <a:off x="838200" y="1825625"/>
          <a:ext cx="5219700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EC88D7-F6BE-4FD9-AC4B-6DC50464D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562058"/>
              </p:ext>
            </p:extLst>
          </p:nvPr>
        </p:nvGraphicFramePr>
        <p:xfrm>
          <a:off x="6057901" y="1825625"/>
          <a:ext cx="5295899" cy="357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5924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5EA723-FC28-4915-803F-342E6A4C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51045"/>
          <a:stretch/>
        </p:blipFill>
        <p:spPr>
          <a:xfrm>
            <a:off x="-25149" y="-24681"/>
            <a:ext cx="5992562" cy="6880162"/>
          </a:xfrm>
          <a:prstGeom prst="rect">
            <a:avLst/>
          </a:prstGeom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BBE557-19F7-406B-A318-83A759BBC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0"/>
          <a:stretch/>
        </p:blipFill>
        <p:spPr>
          <a:xfrm>
            <a:off x="3324762" y="-24681"/>
            <a:ext cx="2660070" cy="6882681"/>
          </a:xfrm>
          <a:prstGeom prst="rect">
            <a:avLst/>
          </a:prstGeom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BCEC4C96-3B45-4B20-9112-38CAC30AA5B2}"/>
              </a:ext>
            </a:extLst>
          </p:cNvPr>
          <p:cNvSpPr/>
          <p:nvPr/>
        </p:nvSpPr>
        <p:spPr>
          <a:xfrm>
            <a:off x="98221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hlinkClick r:id="rId6"/>
            <a:extLst>
              <a:ext uri="{FF2B5EF4-FFF2-40B4-BE49-F238E27FC236}">
                <a16:creationId xmlns:a16="http://schemas.microsoft.com/office/drawing/2014/main" id="{6B9EBF26-F428-4CD2-8918-F68F9D8CB207}"/>
              </a:ext>
            </a:extLst>
          </p:cNvPr>
          <p:cNvSpPr/>
          <p:nvPr/>
        </p:nvSpPr>
        <p:spPr>
          <a:xfrm>
            <a:off x="76758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hlinkClick r:id="rId7"/>
            <a:extLst>
              <a:ext uri="{FF2B5EF4-FFF2-40B4-BE49-F238E27FC236}">
                <a16:creationId xmlns:a16="http://schemas.microsoft.com/office/drawing/2014/main" id="{73E523CC-7E3F-4BC9-9EA0-6C8C3951DEF6}"/>
              </a:ext>
            </a:extLst>
          </p:cNvPr>
          <p:cNvSpPr/>
          <p:nvPr/>
        </p:nvSpPr>
        <p:spPr>
          <a:xfrm>
            <a:off x="5529580" y="1257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hlinkClick r:id="rId8"/>
            <a:extLst>
              <a:ext uri="{FF2B5EF4-FFF2-40B4-BE49-F238E27FC236}">
                <a16:creationId xmlns:a16="http://schemas.microsoft.com/office/drawing/2014/main" id="{448A8854-9FF1-4024-9DB8-A5C864E45421}"/>
              </a:ext>
            </a:extLst>
          </p:cNvPr>
          <p:cNvSpPr/>
          <p:nvPr/>
        </p:nvSpPr>
        <p:spPr>
          <a:xfrm>
            <a:off x="55295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rId9"/>
            <a:extLst>
              <a:ext uri="{FF2B5EF4-FFF2-40B4-BE49-F238E27FC236}">
                <a16:creationId xmlns:a16="http://schemas.microsoft.com/office/drawing/2014/main" id="{1790AD32-7EB9-4828-9FEC-D6ACC3EC7B56}"/>
              </a:ext>
            </a:extLst>
          </p:cNvPr>
          <p:cNvSpPr/>
          <p:nvPr/>
        </p:nvSpPr>
        <p:spPr>
          <a:xfrm>
            <a:off x="76758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10"/>
            <a:extLst>
              <a:ext uri="{FF2B5EF4-FFF2-40B4-BE49-F238E27FC236}">
                <a16:creationId xmlns:a16="http://schemas.microsoft.com/office/drawing/2014/main" id="{9B48B629-6953-47EC-A163-297EE7728573}"/>
              </a:ext>
            </a:extLst>
          </p:cNvPr>
          <p:cNvSpPr/>
          <p:nvPr/>
        </p:nvSpPr>
        <p:spPr>
          <a:xfrm>
            <a:off x="9822180" y="4051300"/>
            <a:ext cx="1404620" cy="1841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hlinkClick r:id="rId11"/>
            <a:extLst>
              <a:ext uri="{FF2B5EF4-FFF2-40B4-BE49-F238E27FC236}">
                <a16:creationId xmlns:a16="http://schemas.microsoft.com/office/drawing/2014/main" id="{701BF384-D110-4A4A-8942-68D6B23A100B}"/>
              </a:ext>
            </a:extLst>
          </p:cNvPr>
          <p:cNvSpPr/>
          <p:nvPr/>
        </p:nvSpPr>
        <p:spPr>
          <a:xfrm>
            <a:off x="546100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hlinkClick r:id="rId12"/>
            <a:extLst>
              <a:ext uri="{FF2B5EF4-FFF2-40B4-BE49-F238E27FC236}">
                <a16:creationId xmlns:a16="http://schemas.microsoft.com/office/drawing/2014/main" id="{D486EA98-1549-407C-821F-B89F82977B15}"/>
              </a:ext>
            </a:extLst>
          </p:cNvPr>
          <p:cNvSpPr/>
          <p:nvPr/>
        </p:nvSpPr>
        <p:spPr>
          <a:xfrm>
            <a:off x="5477992" y="2618058"/>
            <a:ext cx="1575264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webinar events </a:t>
            </a:r>
          </a:p>
        </p:txBody>
      </p:sp>
      <p:sp>
        <p:nvSpPr>
          <p:cNvPr id="28" name="Rectangle 27">
            <a:hlinkClick r:id="rId5"/>
            <a:extLst>
              <a:ext uri="{FF2B5EF4-FFF2-40B4-BE49-F238E27FC236}">
                <a16:creationId xmlns:a16="http://schemas.microsoft.com/office/drawing/2014/main" id="{939777BE-540E-45DE-9E64-C0E40D1B7C3E}"/>
              </a:ext>
            </a:extLst>
          </p:cNvPr>
          <p:cNvSpPr/>
          <p:nvPr/>
        </p:nvSpPr>
        <p:spPr>
          <a:xfrm>
            <a:off x="9630980" y="2618058"/>
            <a:ext cx="1713720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1-day local training events</a:t>
            </a:r>
          </a:p>
        </p:txBody>
      </p:sp>
      <p:sp>
        <p:nvSpPr>
          <p:cNvPr id="29" name="Rectangle 28">
            <a:hlinkClick r:id="rId6"/>
            <a:extLst>
              <a:ext uri="{FF2B5EF4-FFF2-40B4-BE49-F238E27FC236}">
                <a16:creationId xmlns:a16="http://schemas.microsoft.com/office/drawing/2014/main" id="{F21E2878-37A5-4488-AD2B-39D4E7A7D3EF}"/>
              </a:ext>
            </a:extLst>
          </p:cNvPr>
          <p:cNvSpPr/>
          <p:nvPr/>
        </p:nvSpPr>
        <p:spPr>
          <a:xfrm>
            <a:off x="7532384" y="2618058"/>
            <a:ext cx="1712256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user groups around the world</a:t>
            </a:r>
          </a:p>
        </p:txBody>
      </p:sp>
      <p:sp>
        <p:nvSpPr>
          <p:cNvPr id="30" name="Rectangle 29">
            <a:hlinkClick r:id="rId13"/>
            <a:extLst>
              <a:ext uri="{FF2B5EF4-FFF2-40B4-BE49-F238E27FC236}">
                <a16:creationId xmlns:a16="http://schemas.microsoft.com/office/drawing/2014/main" id="{37B1EBC2-D7F5-48BD-92B3-C6650B7ED32D}"/>
              </a:ext>
            </a:extLst>
          </p:cNvPr>
          <p:cNvSpPr/>
          <p:nvPr/>
        </p:nvSpPr>
        <p:spPr>
          <a:xfrm>
            <a:off x="5368609" y="5443025"/>
            <a:ext cx="1718875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Online special interest user groups </a:t>
            </a:r>
          </a:p>
        </p:txBody>
      </p:sp>
      <p:sp>
        <p:nvSpPr>
          <p:cNvPr id="31" name="Rectangle 30">
            <a:hlinkClick r:id="rId9"/>
            <a:extLst>
              <a:ext uri="{FF2B5EF4-FFF2-40B4-BE49-F238E27FC236}">
                <a16:creationId xmlns:a16="http://schemas.microsoft.com/office/drawing/2014/main" id="{FF20609A-EC33-4E94-B583-25071CB2CDDC}"/>
              </a:ext>
            </a:extLst>
          </p:cNvPr>
          <p:cNvSpPr/>
          <p:nvPr/>
        </p:nvSpPr>
        <p:spPr>
          <a:xfrm>
            <a:off x="7573112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analytics training </a:t>
            </a:r>
          </a:p>
        </p:txBody>
      </p:sp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A7D861DA-C943-4285-B9F5-6B711EB687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5" b="-10982"/>
          <a:stretch/>
        </p:blipFill>
        <p:spPr>
          <a:xfrm>
            <a:off x="9910150" y="4011046"/>
            <a:ext cx="1172772" cy="1363432"/>
          </a:xfrm>
          <a:prstGeom prst="rect">
            <a:avLst/>
          </a:prstGeom>
        </p:spPr>
      </p:pic>
      <p:sp>
        <p:nvSpPr>
          <p:cNvPr id="33" name="Rectangle 32">
            <a:hlinkClick r:id="rId10"/>
            <a:extLst>
              <a:ext uri="{FF2B5EF4-FFF2-40B4-BE49-F238E27FC236}">
                <a16:creationId xmlns:a16="http://schemas.microsoft.com/office/drawing/2014/main" id="{56D50DA9-D28D-4CDB-BC59-5131EF73113E}"/>
              </a:ext>
            </a:extLst>
          </p:cNvPr>
          <p:cNvSpPr/>
          <p:nvPr/>
        </p:nvSpPr>
        <p:spPr>
          <a:xfrm>
            <a:off x="9698629" y="5443025"/>
            <a:ext cx="1568027" cy="54928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involved</a:t>
            </a:r>
          </a:p>
        </p:txBody>
      </p:sp>
      <p:pic>
        <p:nvPicPr>
          <p:cNvPr id="34" name="Picture 33">
            <a:hlinkClick r:id="rId12"/>
            <a:extLst>
              <a:ext uri="{FF2B5EF4-FFF2-40B4-BE49-F238E27FC236}">
                <a16:creationId xmlns:a16="http://schemas.microsoft.com/office/drawing/2014/main" id="{27827799-3970-4BB5-B560-717AD59FE72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2" t="8177" r="4042" b="8264"/>
          <a:stretch/>
        </p:blipFill>
        <p:spPr>
          <a:xfrm>
            <a:off x="5590584" y="1257300"/>
            <a:ext cx="1343616" cy="1261244"/>
          </a:xfrm>
          <a:prstGeom prst="rect">
            <a:avLst/>
          </a:prstGeom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CB85F959-2FCC-4072-ADA9-E23E9504F35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0" t="13627" r="24245" b="13173"/>
          <a:stretch/>
        </p:blipFill>
        <p:spPr>
          <a:xfrm>
            <a:off x="7912744" y="1257296"/>
            <a:ext cx="925864" cy="1261245"/>
          </a:xfrm>
          <a:prstGeom prst="rect">
            <a:avLst/>
          </a:prstGeom>
        </p:spPr>
      </p:pic>
      <p:pic>
        <p:nvPicPr>
          <p:cNvPr id="36" name="Picture 35">
            <a:hlinkClick r:id="rId5"/>
            <a:extLst>
              <a:ext uri="{FF2B5EF4-FFF2-40B4-BE49-F238E27FC236}">
                <a16:creationId xmlns:a16="http://schemas.microsoft.com/office/drawing/2014/main" id="{D963A13B-ADFC-40C1-A984-C4617A69F9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76" t="12047" r="8818" b="13419"/>
          <a:stretch/>
        </p:blipFill>
        <p:spPr>
          <a:xfrm>
            <a:off x="9817152" y="1257296"/>
            <a:ext cx="1404620" cy="1261245"/>
          </a:xfrm>
          <a:prstGeom prst="rect">
            <a:avLst/>
          </a:prstGeom>
        </p:spPr>
      </p:pic>
      <p:pic>
        <p:nvPicPr>
          <p:cNvPr id="37" name="Picture 36">
            <a:hlinkClick r:id="rId13"/>
            <a:extLst>
              <a:ext uri="{FF2B5EF4-FFF2-40B4-BE49-F238E27FC236}">
                <a16:creationId xmlns:a16="http://schemas.microsoft.com/office/drawing/2014/main" id="{28410633-AD5A-42D4-BCF8-2355CCB0E49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8" t="11108" r="22299" b="11307"/>
          <a:stretch/>
        </p:blipFill>
        <p:spPr>
          <a:xfrm>
            <a:off x="5737736" y="4011046"/>
            <a:ext cx="987341" cy="1363432"/>
          </a:xfrm>
          <a:prstGeom prst="rect">
            <a:avLst/>
          </a:prstGeom>
        </p:spPr>
      </p:pic>
      <p:pic>
        <p:nvPicPr>
          <p:cNvPr id="38" name="Picture 37">
            <a:hlinkClick r:id="rId9"/>
            <a:extLst>
              <a:ext uri="{FF2B5EF4-FFF2-40B4-BE49-F238E27FC236}">
                <a16:creationId xmlns:a16="http://schemas.microsoft.com/office/drawing/2014/main" id="{A286C412-9576-45C7-B8E9-123F0DF6D4A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7" t="10355" r="7094" b="12042"/>
          <a:stretch/>
        </p:blipFill>
        <p:spPr>
          <a:xfrm>
            <a:off x="7674445" y="4051300"/>
            <a:ext cx="1406055" cy="129220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455947-805A-4301-BDAF-7756017D7FC8}"/>
              </a:ext>
            </a:extLst>
          </p:cNvPr>
          <p:cNvCxnSpPr>
            <a:cxnSpLocks/>
          </p:cNvCxnSpPr>
          <p:nvPr/>
        </p:nvCxnSpPr>
        <p:spPr>
          <a:xfrm flipH="1">
            <a:off x="5580567" y="3589305"/>
            <a:ext cx="591062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40" name="Title 3">
            <a:extLst>
              <a:ext uri="{FF2B5EF4-FFF2-40B4-BE49-F238E27FC236}">
                <a16:creationId xmlns:a16="http://schemas.microsoft.com/office/drawing/2014/main" id="{D705C7D9-7753-46F1-B24C-FF08E39FEF0E}"/>
              </a:ext>
            </a:extLst>
          </p:cNvPr>
          <p:cNvSpPr txBox="1">
            <a:spLocks/>
          </p:cNvSpPr>
          <p:nvPr/>
        </p:nvSpPr>
        <p:spPr>
          <a:xfrm>
            <a:off x="430335" y="558360"/>
            <a:ext cx="3503429" cy="346264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84706" algn="l"/>
              </a:tabLst>
              <a:defRPr/>
            </a:pPr>
            <a:r>
              <a:rPr kumimoji="0" lang="en-US" sz="5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Explore everything PASS has to offer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F5D8C-4C2B-42DD-808E-6668EFC18FF6}"/>
              </a:ext>
            </a:extLst>
          </p:cNvPr>
          <p:cNvSpPr/>
          <p:nvPr/>
        </p:nvSpPr>
        <p:spPr>
          <a:xfrm>
            <a:off x="470986" y="3956173"/>
            <a:ext cx="3254621" cy="13468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Free Online Resources 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Newsletters</a:t>
            </a:r>
          </a:p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2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PASS.org</a:t>
            </a:r>
          </a:p>
        </p:txBody>
      </p:sp>
      <p:sp>
        <p:nvSpPr>
          <p:cNvPr id="44" name="Rectangle 43">
            <a:hlinkClick r:id="rId20"/>
            <a:extLst>
              <a:ext uri="{FF2B5EF4-FFF2-40B4-BE49-F238E27FC236}">
                <a16:creationId xmlns:a16="http://schemas.microsoft.com/office/drawing/2014/main" id="{F371711E-4370-4254-A8E0-16D1B18FF20F}"/>
              </a:ext>
            </a:extLst>
          </p:cNvPr>
          <p:cNvSpPr/>
          <p:nvPr/>
        </p:nvSpPr>
        <p:spPr>
          <a:xfrm>
            <a:off x="546099" y="4051300"/>
            <a:ext cx="21971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0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4FB89-D240-4D52-BF09-EE91F9C5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13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5909-D30F-478A-B7B0-96F2B1AC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95" y="0"/>
            <a:ext cx="8435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32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A05BE-B4FC-4D2E-8C2B-C1F9ACCF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32" y="0"/>
            <a:ext cx="743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91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8859F-E81F-410A-80E1-B74ADDD2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81" y="0"/>
            <a:ext cx="667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33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2C3B9-05F9-4F76-93A4-268DD342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2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B20FC5-DFE1-415F-838F-253A3A7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"/>
            <a:ext cx="12192000" cy="685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680C8-4705-45DE-8240-2039D47B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76" y="1176023"/>
            <a:ext cx="3924848" cy="450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C94DC-8C17-4F3A-A091-55DED504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90" y="2156114"/>
            <a:ext cx="3924848" cy="4505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25728-2685-47FC-8729-46D83C47F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798" y="3754822"/>
            <a:ext cx="1476375" cy="1590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F0C43-8276-4FD6-926B-A14AF0412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27" y="3754822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7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B4A6A-09AD-4594-88AA-7976EC1C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9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E24B0-5974-4941-A153-594D1A7E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87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361ECF-BB12-4CBE-A6C8-53577797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9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1A6AE-EDDC-4B5A-9823-C868E173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7CC76E-656C-4420-9FD6-AA80CE53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"/>
            <a:ext cx="12192000" cy="6856840"/>
          </a:xfrm>
          <a:prstGeom prst="rect">
            <a:avLst/>
          </a:prstGeom>
        </p:spPr>
      </p:pic>
      <p:sp>
        <p:nvSpPr>
          <p:cNvPr id="41" name="Rectangle 40">
            <a:hlinkClick r:id="rId3"/>
            <a:extLst>
              <a:ext uri="{FF2B5EF4-FFF2-40B4-BE49-F238E27FC236}">
                <a16:creationId xmlns:a16="http://schemas.microsoft.com/office/drawing/2014/main" id="{68EE56C9-6ACF-4D0B-AD38-4C31698D7C49}"/>
              </a:ext>
            </a:extLst>
          </p:cNvPr>
          <p:cNvSpPr/>
          <p:nvPr/>
        </p:nvSpPr>
        <p:spPr>
          <a:xfrm>
            <a:off x="6453775" y="1562844"/>
            <a:ext cx="1366250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hlinkClick r:id="rId4"/>
            <a:extLst>
              <a:ext uri="{FF2B5EF4-FFF2-40B4-BE49-F238E27FC236}">
                <a16:creationId xmlns:a16="http://schemas.microsoft.com/office/drawing/2014/main" id="{2DBA0FFF-F002-4769-9A08-472C00E4C3A7}"/>
              </a:ext>
            </a:extLst>
          </p:cNvPr>
          <p:cNvSpPr/>
          <p:nvPr/>
        </p:nvSpPr>
        <p:spPr>
          <a:xfrm>
            <a:off x="8076676" y="1562844"/>
            <a:ext cx="535192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hlinkClick r:id="rId5"/>
            <a:extLst>
              <a:ext uri="{FF2B5EF4-FFF2-40B4-BE49-F238E27FC236}">
                <a16:creationId xmlns:a16="http://schemas.microsoft.com/office/drawing/2014/main" id="{1986E60A-9502-46E0-9731-94A6FE30FCB6}"/>
              </a:ext>
            </a:extLst>
          </p:cNvPr>
          <p:cNvSpPr/>
          <p:nvPr/>
        </p:nvSpPr>
        <p:spPr>
          <a:xfrm>
            <a:off x="8826769" y="1562844"/>
            <a:ext cx="457726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hlinkClick r:id="rId6"/>
            <a:extLst>
              <a:ext uri="{FF2B5EF4-FFF2-40B4-BE49-F238E27FC236}">
                <a16:creationId xmlns:a16="http://schemas.microsoft.com/office/drawing/2014/main" id="{4DB4ADF7-406D-48B9-AFFA-C4616A8BCBAE}"/>
              </a:ext>
            </a:extLst>
          </p:cNvPr>
          <p:cNvSpPr/>
          <p:nvPr/>
        </p:nvSpPr>
        <p:spPr>
          <a:xfrm>
            <a:off x="9498807" y="1562844"/>
            <a:ext cx="635794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hlinkClick r:id="rId7"/>
            <a:extLst>
              <a:ext uri="{FF2B5EF4-FFF2-40B4-BE49-F238E27FC236}">
                <a16:creationId xmlns:a16="http://schemas.microsoft.com/office/drawing/2014/main" id="{953123F1-5378-473E-A623-7A558FA8F248}"/>
              </a:ext>
            </a:extLst>
          </p:cNvPr>
          <p:cNvSpPr/>
          <p:nvPr/>
        </p:nvSpPr>
        <p:spPr>
          <a:xfrm>
            <a:off x="10348913" y="1562844"/>
            <a:ext cx="708343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arallelogram 1">
            <a:extLst>
              <a:ext uri="{FF2B5EF4-FFF2-40B4-BE49-F238E27FC236}">
                <a16:creationId xmlns:a16="http://schemas.microsoft.com/office/drawing/2014/main" id="{83F8675A-0ADD-4739-9914-925872CD43A8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hlinkClick r:id="rId8"/>
            <a:extLst>
              <a:ext uri="{FF2B5EF4-FFF2-40B4-BE49-F238E27FC236}">
                <a16:creationId xmlns:a16="http://schemas.microsoft.com/office/drawing/2014/main" id="{9FE78C64-7F18-4CC8-9E44-39E3B40A4738}"/>
              </a:ext>
            </a:extLst>
          </p:cNvPr>
          <p:cNvSpPr/>
          <p:nvPr/>
        </p:nvSpPr>
        <p:spPr>
          <a:xfrm>
            <a:off x="10266681" y="1783556"/>
            <a:ext cx="790575" cy="157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hlinkClick r:id="rId9"/>
            <a:extLst>
              <a:ext uri="{FF2B5EF4-FFF2-40B4-BE49-F238E27FC236}">
                <a16:creationId xmlns:a16="http://schemas.microsoft.com/office/drawing/2014/main" id="{DB238B42-6F5B-4A82-8FFC-DF11E142E619}"/>
              </a:ext>
            </a:extLst>
          </p:cNvPr>
          <p:cNvSpPr/>
          <p:nvPr/>
        </p:nvSpPr>
        <p:spPr>
          <a:xfrm>
            <a:off x="1600200" y="521345"/>
            <a:ext cx="1753234" cy="15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hlinkClick r:id="rId9"/>
            <a:extLst>
              <a:ext uri="{FF2B5EF4-FFF2-40B4-BE49-F238E27FC236}">
                <a16:creationId xmlns:a16="http://schemas.microsoft.com/office/drawing/2014/main" id="{3386F39E-A5D0-446B-B938-25F467A30F5D}"/>
              </a:ext>
            </a:extLst>
          </p:cNvPr>
          <p:cNvSpPr/>
          <p:nvPr/>
        </p:nvSpPr>
        <p:spPr>
          <a:xfrm>
            <a:off x="950263" y="1480826"/>
            <a:ext cx="1815797" cy="40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very high confidence">
            <a:hlinkClick r:id="rId10"/>
            <a:extLst>
              <a:ext uri="{FF2B5EF4-FFF2-40B4-BE49-F238E27FC236}">
                <a16:creationId xmlns:a16="http://schemas.microsoft.com/office/drawing/2014/main" id="{63909E4C-36E3-4948-B8F5-73A578CADA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305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09B15-5ECF-4668-ACE6-63FD1EAB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" y="0"/>
            <a:ext cx="12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82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5D32A-338D-45D1-B00C-13370BE0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0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25C8E-5A37-4C47-9F15-D84FAA2A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9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AD3DF-94BF-4DF8-8690-6E6E2F18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6551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03610-543D-4743-AF74-55766D0E6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41" y="0"/>
            <a:ext cx="37655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E241E-CE76-41A8-B60B-D3828F77F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482" y="0"/>
            <a:ext cx="3765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47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3FC48-CA29-4CDD-A8C5-11558B41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" y="0"/>
            <a:ext cx="1219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2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12AF78-F9BC-47B5-87B3-533A7129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"/>
            <a:ext cx="12192000" cy="6853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D8A4B-6314-4404-9666-B19B77A0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1" y="3722234"/>
            <a:ext cx="147637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779C9-B679-47EF-82D4-5F55CFEF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78" y="1596595"/>
            <a:ext cx="3588642" cy="411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E5F019-181F-4759-861A-794D021A8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478" y="2457586"/>
            <a:ext cx="3588642" cy="411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462AD-6790-4BCF-AD1E-520A037C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2" y="4276650"/>
            <a:ext cx="3376258" cy="1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26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531C-A059-4413-B035-DA29419E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66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51470-A252-4DBD-9C38-FE4DB5E2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4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3665227-6EB6-41CC-B414-D1E04BB2EA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651282"/>
              </p:ext>
            </p:extLst>
          </p:nvPr>
        </p:nvGraphicFramePr>
        <p:xfrm>
          <a:off x="0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6568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27D0375-7A97-4B73-834D-E678E40D3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9277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653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E205A-ED65-4D60-BF9F-95042394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-1" r="48230"/>
          <a:stretch/>
        </p:blipFill>
        <p:spPr>
          <a:xfrm>
            <a:off x="-25149" y="-24681"/>
            <a:ext cx="6337049" cy="68801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E878A-F513-426C-8D9F-E27D645E16CD}"/>
              </a:ext>
            </a:extLst>
          </p:cNvPr>
          <p:cNvGrpSpPr/>
          <p:nvPr/>
        </p:nvGrpSpPr>
        <p:grpSpPr>
          <a:xfrm>
            <a:off x="570484" y="2260159"/>
            <a:ext cx="3503429" cy="2391715"/>
            <a:chOff x="427863" y="1753641"/>
            <a:chExt cx="2627572" cy="1793786"/>
          </a:xfrm>
        </p:grpSpPr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A73C4AB5-5B4E-4DB3-ACB9-2ADF08574D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27863" y="1753641"/>
              <a:ext cx="2627572" cy="124398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marR="0" indent="0" algn="l" defTabSz="457200" rtl="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3600" b="0" i="0" u="none" strike="noStrike" kern="120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784706" algn="l"/>
                </a:tabLst>
                <a:defRPr/>
              </a:pPr>
              <a:r>
                <a:rPr kumimoji="0" lang="en-US" sz="5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cs typeface="Segoe UI Light" charset="0"/>
                </a:rPr>
                <a:t>Session evaluations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78686-8D2D-48CA-8135-B2CFF345903F}"/>
                </a:ext>
              </a:extLst>
            </p:cNvPr>
            <p:cNvSpPr/>
            <p:nvPr userDrawn="1"/>
          </p:nvSpPr>
          <p:spPr>
            <a:xfrm>
              <a:off x="427863" y="3108846"/>
              <a:ext cx="1973431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27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Your feedback is very important. </a:t>
              </a:r>
            </a:p>
          </p:txBody>
        </p:sp>
      </p:grpSp>
      <p:sp>
        <p:nvSpPr>
          <p:cNvPr id="25" name="Parallelogram 1">
            <a:extLst>
              <a:ext uri="{FF2B5EF4-FFF2-40B4-BE49-F238E27FC236}">
                <a16:creationId xmlns:a16="http://schemas.microsoft.com/office/drawing/2014/main" id="{8059C9BB-8006-4DD4-B960-0EDF4FAB0ADE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9584D667-E8DA-46ED-B3C9-F5E3347B1D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F5CB60-3A2B-4F65-A138-8D7AF1FA13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6"/>
          <a:stretch/>
        </p:blipFill>
        <p:spPr>
          <a:xfrm>
            <a:off x="4078768" y="3638"/>
            <a:ext cx="2257591" cy="6854362"/>
          </a:xfrm>
          <a:prstGeom prst="rect">
            <a:avLst/>
          </a:prstGeom>
        </p:spPr>
      </p:pic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AD5F885F-7E86-4ECD-8E69-EFB13D0ECEF8}"/>
              </a:ext>
            </a:extLst>
          </p:cNvPr>
          <p:cNvSpPr/>
          <p:nvPr/>
        </p:nvSpPr>
        <p:spPr>
          <a:xfrm>
            <a:off x="5779102" y="2290005"/>
            <a:ext cx="5857185" cy="379656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This is the link: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C96BFE6-5A7D-4327-BDCA-FBCA54AE15D8}"/>
              </a:ext>
            </a:extLst>
          </p:cNvPr>
          <p:cNvGrpSpPr/>
          <p:nvPr/>
        </p:nvGrpSpPr>
        <p:grpSpPr>
          <a:xfrm>
            <a:off x="7064052" y="966503"/>
            <a:ext cx="3287283" cy="864263"/>
            <a:chOff x="4644397" y="3138891"/>
            <a:chExt cx="2924000" cy="7687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6F1AF1F-EF1C-47BC-9DDF-E9DD32EA59AF}"/>
                </a:ext>
              </a:extLst>
            </p:cNvPr>
            <p:cNvGrpSpPr/>
            <p:nvPr/>
          </p:nvGrpSpPr>
          <p:grpSpPr>
            <a:xfrm>
              <a:off x="6804209" y="3138891"/>
              <a:ext cx="764188" cy="764188"/>
              <a:chOff x="5244547" y="2578127"/>
              <a:chExt cx="764188" cy="76418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796B94-ED94-4539-9BA0-2175AD28E470}"/>
                  </a:ext>
                </a:extLst>
              </p:cNvPr>
              <p:cNvSpPr/>
              <p:nvPr/>
            </p:nvSpPr>
            <p:spPr>
              <a:xfrm>
                <a:off x="5244547" y="2578127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Shape 2683">
                <a:extLst>
                  <a:ext uri="{FF2B5EF4-FFF2-40B4-BE49-F238E27FC236}">
                    <a16:creationId xmlns:a16="http://schemas.microsoft.com/office/drawing/2014/main" id="{586C52D9-0604-4BD1-BE5D-8AD24301222F}"/>
                  </a:ext>
                </a:extLst>
              </p:cNvPr>
              <p:cNvSpPr/>
              <p:nvPr/>
            </p:nvSpPr>
            <p:spPr>
              <a:xfrm>
                <a:off x="5503927" y="2747585"/>
                <a:ext cx="314563" cy="435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528" extrusionOk="0">
                    <a:moveTo>
                      <a:pt x="13441" y="9294"/>
                    </a:moveTo>
                    <a:lnTo>
                      <a:pt x="13441" y="9784"/>
                    </a:lnTo>
                    <a:lnTo>
                      <a:pt x="1344" y="9784"/>
                    </a:lnTo>
                    <a:lnTo>
                      <a:pt x="1344" y="9294"/>
                    </a:lnTo>
                    <a:cubicBezTo>
                      <a:pt x="1344" y="7028"/>
                      <a:pt x="3696" y="5163"/>
                      <a:pt x="6720" y="4919"/>
                    </a:cubicBezTo>
                    <a:lnTo>
                      <a:pt x="6720" y="9784"/>
                    </a:lnTo>
                    <a:lnTo>
                      <a:pt x="8065" y="9784"/>
                    </a:lnTo>
                    <a:lnTo>
                      <a:pt x="8065" y="4919"/>
                    </a:lnTo>
                    <a:cubicBezTo>
                      <a:pt x="11089" y="5163"/>
                      <a:pt x="13441" y="7028"/>
                      <a:pt x="13441" y="9294"/>
                    </a:cubicBezTo>
                    <a:moveTo>
                      <a:pt x="13441" y="16145"/>
                    </a:moveTo>
                    <a:cubicBezTo>
                      <a:pt x="13441" y="18578"/>
                      <a:pt x="10733" y="20549"/>
                      <a:pt x="7393" y="20549"/>
                    </a:cubicBezTo>
                    <a:cubicBezTo>
                      <a:pt x="4052" y="20549"/>
                      <a:pt x="1344" y="18578"/>
                      <a:pt x="1344" y="16145"/>
                    </a:cubicBezTo>
                    <a:lnTo>
                      <a:pt x="1344" y="10762"/>
                    </a:lnTo>
                    <a:lnTo>
                      <a:pt x="13441" y="10762"/>
                    </a:lnTo>
                    <a:cubicBezTo>
                      <a:pt x="13441" y="10762"/>
                      <a:pt x="13441" y="16145"/>
                      <a:pt x="13441" y="16145"/>
                    </a:cubicBezTo>
                    <a:close/>
                    <a:moveTo>
                      <a:pt x="21134" y="48"/>
                    </a:moveTo>
                    <a:cubicBezTo>
                      <a:pt x="20801" y="-72"/>
                      <a:pt x="20436" y="41"/>
                      <a:pt x="20232" y="268"/>
                    </a:cubicBezTo>
                    <a:cubicBezTo>
                      <a:pt x="18723" y="1944"/>
                      <a:pt x="16716" y="3504"/>
                      <a:pt x="13069" y="2006"/>
                    </a:cubicBezTo>
                    <a:cubicBezTo>
                      <a:pt x="10993" y="1153"/>
                      <a:pt x="9603" y="1431"/>
                      <a:pt x="8642" y="1862"/>
                    </a:cubicBezTo>
                    <a:cubicBezTo>
                      <a:pt x="7655" y="2307"/>
                      <a:pt x="6969" y="3089"/>
                      <a:pt x="6778" y="3935"/>
                    </a:cubicBezTo>
                    <a:cubicBezTo>
                      <a:pt x="2984" y="4162"/>
                      <a:pt x="0" y="6473"/>
                      <a:pt x="0" y="9294"/>
                    </a:cubicBezTo>
                    <a:lnTo>
                      <a:pt x="0" y="16145"/>
                    </a:lnTo>
                    <a:cubicBezTo>
                      <a:pt x="0" y="19118"/>
                      <a:pt x="3310" y="21528"/>
                      <a:pt x="7393" y="21528"/>
                    </a:cubicBezTo>
                    <a:cubicBezTo>
                      <a:pt x="11475" y="21528"/>
                      <a:pt x="14785" y="19118"/>
                      <a:pt x="14785" y="16145"/>
                    </a:cubicBezTo>
                    <a:lnTo>
                      <a:pt x="14785" y="9294"/>
                    </a:lnTo>
                    <a:cubicBezTo>
                      <a:pt x="14785" y="6507"/>
                      <a:pt x="11875" y="4215"/>
                      <a:pt x="8146" y="3940"/>
                    </a:cubicBezTo>
                    <a:cubicBezTo>
                      <a:pt x="8301" y="3479"/>
                      <a:pt x="8690" y="2991"/>
                      <a:pt x="9348" y="2695"/>
                    </a:cubicBezTo>
                    <a:cubicBezTo>
                      <a:pt x="10308" y="2263"/>
                      <a:pt x="10946" y="2328"/>
                      <a:pt x="12468" y="2882"/>
                    </a:cubicBezTo>
                    <a:cubicBezTo>
                      <a:pt x="15022" y="3811"/>
                      <a:pt x="16657" y="3572"/>
                      <a:pt x="17947" y="3206"/>
                    </a:cubicBezTo>
                    <a:cubicBezTo>
                      <a:pt x="19526" y="2759"/>
                      <a:pt x="20650" y="1847"/>
                      <a:pt x="21434" y="705"/>
                    </a:cubicBezTo>
                    <a:cubicBezTo>
                      <a:pt x="21600" y="463"/>
                      <a:pt x="21466" y="170"/>
                      <a:pt x="21134" y="48"/>
                    </a:cubicBezTo>
                    <a:moveTo>
                      <a:pt x="7393" y="18592"/>
                    </a:moveTo>
                    <a:cubicBezTo>
                      <a:pt x="8134" y="18592"/>
                      <a:pt x="8737" y="18153"/>
                      <a:pt x="8737" y="17613"/>
                    </a:cubicBezTo>
                    <a:cubicBezTo>
                      <a:pt x="8737" y="17073"/>
                      <a:pt x="8134" y="16635"/>
                      <a:pt x="7393" y="16635"/>
                    </a:cubicBezTo>
                    <a:cubicBezTo>
                      <a:pt x="6650" y="16635"/>
                      <a:pt x="6048" y="17073"/>
                      <a:pt x="6048" y="17613"/>
                    </a:cubicBezTo>
                    <a:cubicBezTo>
                      <a:pt x="6048" y="18153"/>
                      <a:pt x="6650" y="18592"/>
                      <a:pt x="7393" y="18592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C9F95F8-96C7-4DEC-B7C2-EAB5F8D86059}"/>
                </a:ext>
              </a:extLst>
            </p:cNvPr>
            <p:cNvGrpSpPr/>
            <p:nvPr/>
          </p:nvGrpSpPr>
          <p:grpSpPr>
            <a:xfrm>
              <a:off x="5724303" y="3143455"/>
              <a:ext cx="764188" cy="764188"/>
              <a:chOff x="5244547" y="3559542"/>
              <a:chExt cx="764188" cy="76418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4B5279-81C8-4AD5-A69A-1B24E99506EA}"/>
                  </a:ext>
                </a:extLst>
              </p:cNvPr>
              <p:cNvSpPr/>
              <p:nvPr/>
            </p:nvSpPr>
            <p:spPr>
              <a:xfrm>
                <a:off x="5244547" y="355954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Shape 2847">
                <a:extLst>
                  <a:ext uri="{FF2B5EF4-FFF2-40B4-BE49-F238E27FC236}">
                    <a16:creationId xmlns:a16="http://schemas.microsoft.com/office/drawing/2014/main" id="{670F1926-B6F3-49D3-8D3F-351A9326206E}"/>
                  </a:ext>
                </a:extLst>
              </p:cNvPr>
              <p:cNvSpPr/>
              <p:nvPr/>
            </p:nvSpPr>
            <p:spPr>
              <a:xfrm>
                <a:off x="5436357" y="3761292"/>
                <a:ext cx="377961" cy="3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6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7673"/>
                    </a:moveTo>
                    <a:cubicBezTo>
                      <a:pt x="13610" y="17673"/>
                      <a:pt x="13488" y="17728"/>
                      <a:pt x="13398" y="17817"/>
                    </a:cubicBezTo>
                    <a:lnTo>
                      <a:pt x="11291" y="19924"/>
                    </a:lnTo>
                    <a:lnTo>
                      <a:pt x="11291" y="8346"/>
                    </a:lnTo>
                    <a:cubicBezTo>
                      <a:pt x="11291" y="8074"/>
                      <a:pt x="11071" y="7855"/>
                      <a:pt x="10800" y="7855"/>
                    </a:cubicBezTo>
                    <a:cubicBezTo>
                      <a:pt x="10529" y="7855"/>
                      <a:pt x="10309" y="8074"/>
                      <a:pt x="10309" y="8346"/>
                    </a:cubicBez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9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4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9954BC-2D9B-4A4B-81EB-6F50F0EA9BE5}"/>
                </a:ext>
              </a:extLst>
            </p:cNvPr>
            <p:cNvGrpSpPr/>
            <p:nvPr/>
          </p:nvGrpSpPr>
          <p:grpSpPr>
            <a:xfrm>
              <a:off x="4644397" y="3142017"/>
              <a:ext cx="764188" cy="764188"/>
              <a:chOff x="5244547" y="4562662"/>
              <a:chExt cx="764188" cy="76418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2EF3BC-0CC4-4479-AB6A-1404E456C06F}"/>
                  </a:ext>
                </a:extLst>
              </p:cNvPr>
              <p:cNvSpPr/>
              <p:nvPr/>
            </p:nvSpPr>
            <p:spPr>
              <a:xfrm>
                <a:off x="5244547" y="4562662"/>
                <a:ext cx="764188" cy="764188"/>
              </a:xfrm>
              <a:prstGeom prst="ellipse">
                <a:avLst/>
              </a:prstGeom>
              <a:solidFill>
                <a:srgbClr val="2626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AFAFA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Shape 2643">
                <a:extLst>
                  <a:ext uri="{FF2B5EF4-FFF2-40B4-BE49-F238E27FC236}">
                    <a16:creationId xmlns:a16="http://schemas.microsoft.com/office/drawing/2014/main" id="{F5038055-EDE5-4625-A007-933096BCD933}"/>
                  </a:ext>
                </a:extLst>
              </p:cNvPr>
              <p:cNvSpPr/>
              <p:nvPr/>
            </p:nvSpPr>
            <p:spPr>
              <a:xfrm>
                <a:off x="5517474" y="4737327"/>
                <a:ext cx="222876" cy="4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0" y="1473"/>
                    </a:moveTo>
                    <a:lnTo>
                      <a:pt x="9900" y="1473"/>
                    </a:lnTo>
                    <a:cubicBezTo>
                      <a:pt x="9403" y="1473"/>
                      <a:pt x="9000" y="1692"/>
                      <a:pt x="9000" y="1964"/>
                    </a:cubicBezTo>
                    <a:cubicBezTo>
                      <a:pt x="9000" y="2235"/>
                      <a:pt x="9403" y="2455"/>
                      <a:pt x="9900" y="2455"/>
                    </a:cubicBezTo>
                    <a:lnTo>
                      <a:pt x="11700" y="2455"/>
                    </a:lnTo>
                    <a:cubicBezTo>
                      <a:pt x="12197" y="2455"/>
                      <a:pt x="12600" y="2235"/>
                      <a:pt x="12600" y="1964"/>
                    </a:cubicBezTo>
                    <a:cubicBezTo>
                      <a:pt x="12600" y="1692"/>
                      <a:pt x="12197" y="1473"/>
                      <a:pt x="11700" y="1473"/>
                    </a:cubicBezTo>
                    <a:moveTo>
                      <a:pt x="19800" y="2945"/>
                    </a:moveTo>
                    <a:lnTo>
                      <a:pt x="1800" y="2945"/>
                    </a:lnTo>
                    <a:lnTo>
                      <a:pt x="1800" y="1964"/>
                    </a:lnTo>
                    <a:cubicBezTo>
                      <a:pt x="1800" y="1422"/>
                      <a:pt x="2605" y="982"/>
                      <a:pt x="3600" y="982"/>
                    </a:cubicBezTo>
                    <a:lnTo>
                      <a:pt x="18000" y="982"/>
                    </a:lnTo>
                    <a:cubicBezTo>
                      <a:pt x="18993" y="982"/>
                      <a:pt x="19800" y="1422"/>
                      <a:pt x="19800" y="1964"/>
                    </a:cubicBezTo>
                    <a:cubicBezTo>
                      <a:pt x="19800" y="1964"/>
                      <a:pt x="19800" y="2945"/>
                      <a:pt x="19800" y="2945"/>
                    </a:cubicBezTo>
                    <a:close/>
                    <a:moveTo>
                      <a:pt x="19800" y="17673"/>
                    </a:moveTo>
                    <a:lnTo>
                      <a:pt x="1800" y="17673"/>
                    </a:lnTo>
                    <a:lnTo>
                      <a:pt x="1800" y="3927"/>
                    </a:lnTo>
                    <a:lnTo>
                      <a:pt x="19800" y="3927"/>
                    </a:lnTo>
                    <a:cubicBezTo>
                      <a:pt x="19800" y="3927"/>
                      <a:pt x="19800" y="17673"/>
                      <a:pt x="19800" y="17673"/>
                    </a:cubicBezTo>
                    <a:close/>
                    <a:moveTo>
                      <a:pt x="19800" y="19636"/>
                    </a:moveTo>
                    <a:cubicBezTo>
                      <a:pt x="19800" y="20179"/>
                      <a:pt x="18993" y="20618"/>
                      <a:pt x="18000" y="20618"/>
                    </a:cubicBezTo>
                    <a:lnTo>
                      <a:pt x="3600" y="20618"/>
                    </a:lnTo>
                    <a:cubicBezTo>
                      <a:pt x="2605" y="20618"/>
                      <a:pt x="1800" y="20179"/>
                      <a:pt x="1800" y="19636"/>
                    </a:cubicBezTo>
                    <a:lnTo>
                      <a:pt x="1800" y="18655"/>
                    </a:lnTo>
                    <a:lnTo>
                      <a:pt x="19800" y="18655"/>
                    </a:lnTo>
                    <a:cubicBezTo>
                      <a:pt x="19800" y="18655"/>
                      <a:pt x="19800" y="19636"/>
                      <a:pt x="19800" y="19636"/>
                    </a:cubicBezTo>
                    <a:close/>
                    <a:moveTo>
                      <a:pt x="18000" y="0"/>
                    </a:moveTo>
                    <a:lnTo>
                      <a:pt x="3600" y="0"/>
                    </a:lnTo>
                    <a:cubicBezTo>
                      <a:pt x="1612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1612" y="21600"/>
                      <a:pt x="3600" y="21600"/>
                    </a:cubicBezTo>
                    <a:lnTo>
                      <a:pt x="18000" y="21600"/>
                    </a:lnTo>
                    <a:cubicBezTo>
                      <a:pt x="19988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19988" y="0"/>
                      <a:pt x="18000" y="0"/>
                    </a:cubicBezTo>
                    <a:moveTo>
                      <a:pt x="10800" y="20127"/>
                    </a:moveTo>
                    <a:cubicBezTo>
                      <a:pt x="11297" y="20127"/>
                      <a:pt x="11700" y="19908"/>
                      <a:pt x="11700" y="19636"/>
                    </a:cubicBezTo>
                    <a:cubicBezTo>
                      <a:pt x="11700" y="19366"/>
                      <a:pt x="11297" y="19145"/>
                      <a:pt x="10800" y="19145"/>
                    </a:cubicBezTo>
                    <a:cubicBezTo>
                      <a:pt x="10303" y="19145"/>
                      <a:pt x="9900" y="19366"/>
                      <a:pt x="9900" y="19636"/>
                    </a:cubicBezTo>
                    <a:cubicBezTo>
                      <a:pt x="9900" y="19908"/>
                      <a:pt x="10303" y="20127"/>
                      <a:pt x="10800" y="20127"/>
                    </a:cubicBezTo>
                  </a:path>
                </a:pathLst>
              </a:custGeom>
              <a:solidFill>
                <a:srgbClr val="FFFFFF"/>
              </a:solidFill>
              <a:ln w="12700">
                <a:noFill/>
                <a:miter lim="400000"/>
              </a:ln>
            </p:spPr>
            <p:txBody>
              <a:bodyPr lIns="25393" tIns="25393" rIns="25393" bIns="25393" anchor="ctr"/>
              <a:lstStyle/>
              <a:p>
                <a:pPr marL="0" marR="0" lvl="0" indent="0" algn="l" defTabSz="30470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2DC1E37-60E8-4CD0-9235-327781FEFA2F}"/>
              </a:ext>
            </a:extLst>
          </p:cNvPr>
          <p:cNvSpPr/>
          <p:nvPr/>
        </p:nvSpPr>
        <p:spPr>
          <a:xfrm>
            <a:off x="5793872" y="4025997"/>
            <a:ext cx="5827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27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Submit your feedback by the end of this presentation.</a:t>
            </a:r>
          </a:p>
        </p:txBody>
      </p:sp>
      <p:sp>
        <p:nvSpPr>
          <p:cNvPr id="95" name="Rectangle 94">
            <a:hlinkClick r:id="rId8"/>
            <a:extLst>
              <a:ext uri="{FF2B5EF4-FFF2-40B4-BE49-F238E27FC236}">
                <a16:creationId xmlns:a16="http://schemas.microsoft.com/office/drawing/2014/main" id="{DB770E5D-D707-4420-B636-54598694651C}"/>
              </a:ext>
            </a:extLst>
          </p:cNvPr>
          <p:cNvSpPr/>
          <p:nvPr/>
        </p:nvSpPr>
        <p:spPr>
          <a:xfrm>
            <a:off x="5928070" y="2839998"/>
            <a:ext cx="555924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bit.ly/30JwGlV</a:t>
            </a:r>
          </a:p>
        </p:txBody>
      </p:sp>
    </p:spTree>
    <p:extLst>
      <p:ext uri="{BB962C8B-B14F-4D97-AF65-F5344CB8AC3E}">
        <p14:creationId xmlns:p14="http://schemas.microsoft.com/office/powerpoint/2010/main" val="3158239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Dynamic Data Masking</a:t>
            </a:r>
          </a:p>
        </p:txBody>
      </p:sp>
    </p:spTree>
    <p:extLst>
      <p:ext uri="{BB962C8B-B14F-4D97-AF65-F5344CB8AC3E}">
        <p14:creationId xmlns:p14="http://schemas.microsoft.com/office/powerpoint/2010/main" val="77896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DDM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2191578-A781-4371-A798-0A478430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FA95B-3AC0-4305-B7A2-71A2495F549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926310" y="1690688"/>
            <a:ext cx="8339380" cy="46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8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001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F67F6-11F3-4274-B33F-E58BC16E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6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AD28E-0562-4434-BD8E-4702AB3B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6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BCAF-6B72-47E5-A7FE-74F14113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3E3EB-EBA8-4AB4-ACF5-73DBFA17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5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59F1C-24D1-4410-B398-3EA31902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78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Level Security</a:t>
            </a:r>
          </a:p>
        </p:txBody>
      </p:sp>
    </p:spTree>
    <p:extLst>
      <p:ext uri="{BB962C8B-B14F-4D97-AF65-F5344CB8AC3E}">
        <p14:creationId xmlns:p14="http://schemas.microsoft.com/office/powerpoint/2010/main" val="1434820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RLS</a:t>
            </a:r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AB389AE-A8C7-42E6-B492-59D2A67C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D7A71-F6AA-4A33-9A73-FBD7DC71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460" y="1825625"/>
            <a:ext cx="6345079" cy="35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9D8E90-5275-4E1E-9A4D-5B2EA093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0964"/>
            <a:ext cx="3717777" cy="495703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E305D63-6F96-40D2-8239-F429425A9FA8}"/>
              </a:ext>
            </a:extLst>
          </p:cNvPr>
          <p:cNvGrpSpPr/>
          <p:nvPr/>
        </p:nvGrpSpPr>
        <p:grpSpPr>
          <a:xfrm>
            <a:off x="80793" y="6569923"/>
            <a:ext cx="831504" cy="252506"/>
            <a:chOff x="668108" y="601336"/>
            <a:chExt cx="3665655" cy="1113164"/>
          </a:xfrm>
          <a:solidFill>
            <a:sysClr val="window" lastClr="FFFFFF"/>
          </a:solidFill>
        </p:grpSpPr>
        <p:pic>
          <p:nvPicPr>
            <p:cNvPr id="84" name="Picture 83">
              <a:hlinkClick r:id="rId5"/>
              <a:extLst>
                <a:ext uri="{FF2B5EF4-FFF2-40B4-BE49-F238E27FC236}">
                  <a16:creationId xmlns:a16="http://schemas.microsoft.com/office/drawing/2014/main" id="{5772C39F-2607-4E23-A531-A7B8E868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108" y="601336"/>
              <a:ext cx="1151971" cy="1113164"/>
            </a:xfrm>
            <a:prstGeom prst="rect">
              <a:avLst/>
            </a:prstGeom>
            <a:grpFill/>
          </p:spPr>
        </p:pic>
        <p:pic>
          <p:nvPicPr>
            <p:cNvPr id="86" name="Picture 85">
              <a:hlinkClick r:id="rId5"/>
              <a:extLst>
                <a:ext uri="{FF2B5EF4-FFF2-40B4-BE49-F238E27FC236}">
                  <a16:creationId xmlns:a16="http://schemas.microsoft.com/office/drawing/2014/main" id="{D6365C6C-5BEB-4A48-B1F4-087A73C7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541" y="1130596"/>
              <a:ext cx="2868222" cy="355013"/>
            </a:xfrm>
            <a:prstGeom prst="rect">
              <a:avLst/>
            </a:prstGeom>
            <a:grpFill/>
          </p:spPr>
        </p:pic>
      </p:grpSp>
      <p:sp>
        <p:nvSpPr>
          <p:cNvPr id="89" name="Parallelogram 1">
            <a:extLst>
              <a:ext uri="{FF2B5EF4-FFF2-40B4-BE49-F238E27FC236}">
                <a16:creationId xmlns:a16="http://schemas.microsoft.com/office/drawing/2014/main" id="{80036C24-FAA1-4A05-AE36-C5CABB173C59}"/>
              </a:ext>
            </a:extLst>
          </p:cNvPr>
          <p:cNvSpPr/>
          <p:nvPr/>
        </p:nvSpPr>
        <p:spPr>
          <a:xfrm rot="16200000">
            <a:off x="3175189" y="3276930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Parallelogram 1">
            <a:extLst>
              <a:ext uri="{FF2B5EF4-FFF2-40B4-BE49-F238E27FC236}">
                <a16:creationId xmlns:a16="http://schemas.microsoft.com/office/drawing/2014/main" id="{7AB45811-07E8-4591-BA0C-0C8D1012DCEF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Text Placeholder 9">
            <a:hlinkClick r:id="rId8"/>
            <a:extLst>
              <a:ext uri="{FF2B5EF4-FFF2-40B4-BE49-F238E27FC236}">
                <a16:creationId xmlns:a16="http://schemas.microsoft.com/office/drawing/2014/main" id="{D5284855-8A2B-4362-BCA5-EB08CD786211}"/>
              </a:ext>
            </a:extLst>
          </p:cNvPr>
          <p:cNvSpPr txBox="1">
            <a:spLocks/>
          </p:cNvSpPr>
          <p:nvPr/>
        </p:nvSpPr>
        <p:spPr>
          <a:xfrm>
            <a:off x="4668602" y="4714755"/>
            <a:ext cx="2118898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46" name="Picture 2" descr="Image result for twitter logo">
            <a:hlinkClick r:id="rId8"/>
            <a:extLst>
              <a:ext uri="{FF2B5EF4-FFF2-40B4-BE49-F238E27FC236}">
                <a16:creationId xmlns:a16="http://schemas.microsoft.com/office/drawing/2014/main" id="{8DEF83E7-94FD-40D6-8669-855860B2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5" y="47147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inkedin logo">
            <a:extLst>
              <a:ext uri="{FF2B5EF4-FFF2-40B4-BE49-F238E27FC236}">
                <a16:creationId xmlns:a16="http://schemas.microsoft.com/office/drawing/2014/main" id="{40E8753A-E275-438F-8D74-35063CFC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4" y="5392258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7B36D31-6C84-486D-9864-92ECB5424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8" y="4714755"/>
            <a:ext cx="408482" cy="408482"/>
          </a:xfrm>
          <a:prstGeom prst="rect">
            <a:avLst/>
          </a:prstGeom>
        </p:spPr>
      </p:pic>
      <p:pic>
        <p:nvPicPr>
          <p:cNvPr id="6158" name="Picture 14" descr="Image result for wordpress logo">
            <a:extLst>
              <a:ext uri="{FF2B5EF4-FFF2-40B4-BE49-F238E27FC236}">
                <a16:creationId xmlns:a16="http://schemas.microsoft.com/office/drawing/2014/main" id="{40A7DEEA-6B58-43ED-98E5-DF644615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07" y="6071355"/>
            <a:ext cx="408482" cy="40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 Placeholder 9">
            <a:hlinkClick r:id="rId13"/>
            <a:extLst>
              <a:ext uri="{FF2B5EF4-FFF2-40B4-BE49-F238E27FC236}">
                <a16:creationId xmlns:a16="http://schemas.microsoft.com/office/drawing/2014/main" id="{2CAC3233-B01E-4D5B-9DDB-BF9F357BF471}"/>
              </a:ext>
            </a:extLst>
          </p:cNvPr>
          <p:cNvSpPr txBox="1">
            <a:spLocks/>
          </p:cNvSpPr>
          <p:nvPr/>
        </p:nvSpPr>
        <p:spPr>
          <a:xfrm>
            <a:off x="8680126" y="4714755"/>
            <a:ext cx="1583711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hfleitas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160" name="Picture 16" descr="Image result for outlook email logo black">
            <a:extLst>
              <a:ext uri="{FF2B5EF4-FFF2-40B4-BE49-F238E27FC236}">
                <a16:creationId xmlns:a16="http://schemas.microsoft.com/office/drawing/2014/main" id="{CDE7364B-F43D-46FE-8D39-F3D6A496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2" y="5393055"/>
            <a:ext cx="405687" cy="4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9">
            <a:hlinkClick r:id="rId5"/>
            <a:extLst>
              <a:ext uri="{FF2B5EF4-FFF2-40B4-BE49-F238E27FC236}">
                <a16:creationId xmlns:a16="http://schemas.microsoft.com/office/drawing/2014/main" id="{A4006438-774E-4F55-84BD-4D171879B3E9}"/>
              </a:ext>
            </a:extLst>
          </p:cNvPr>
          <p:cNvSpPr txBox="1">
            <a:spLocks/>
          </p:cNvSpPr>
          <p:nvPr/>
        </p:nvSpPr>
        <p:spPr>
          <a:xfrm>
            <a:off x="4665807" y="6066038"/>
            <a:ext cx="2234587" cy="4137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fleitasarts.com</a:t>
            </a:r>
          </a:p>
        </p:txBody>
      </p:sp>
      <p:sp>
        <p:nvSpPr>
          <p:cNvPr id="101" name="Text Placeholder 9">
            <a:hlinkClick r:id="rId15"/>
            <a:extLst>
              <a:ext uri="{FF2B5EF4-FFF2-40B4-BE49-F238E27FC236}">
                <a16:creationId xmlns:a16="http://schemas.microsoft.com/office/drawing/2014/main" id="{416F5CF2-0E3A-4FD6-8C7B-C12C8E145E68}"/>
              </a:ext>
            </a:extLst>
          </p:cNvPr>
          <p:cNvSpPr txBox="1">
            <a:spLocks/>
          </p:cNvSpPr>
          <p:nvPr/>
        </p:nvSpPr>
        <p:spPr>
          <a:xfrm>
            <a:off x="8703217" y="5392753"/>
            <a:ext cx="1934347" cy="4056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hiramfletias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2" name="Text Placeholder 9">
            <a:hlinkClick r:id="rId16"/>
            <a:extLst>
              <a:ext uri="{FF2B5EF4-FFF2-40B4-BE49-F238E27FC236}">
                <a16:creationId xmlns:a16="http://schemas.microsoft.com/office/drawing/2014/main" id="{91F4816D-C183-47DA-97C1-43A2C8F843E4}"/>
              </a:ext>
            </a:extLst>
          </p:cNvPr>
          <p:cNvSpPr txBox="1">
            <a:spLocks/>
          </p:cNvSpPr>
          <p:nvPr/>
        </p:nvSpPr>
        <p:spPr>
          <a:xfrm>
            <a:off x="4668602" y="5390834"/>
            <a:ext cx="3080995" cy="405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hiram@fleitasarts.com</a:t>
            </a: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84D9BD34-16EB-415E-A734-4E87E8CDBD83}"/>
              </a:ext>
            </a:extLst>
          </p:cNvPr>
          <p:cNvSpPr txBox="1">
            <a:spLocks/>
          </p:cNvSpPr>
          <p:nvPr/>
        </p:nvSpPr>
        <p:spPr>
          <a:xfrm>
            <a:off x="478126" y="361933"/>
            <a:ext cx="602826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Hiram Fleitas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Owner Fleitas Arts</a:t>
            </a:r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33A5CA2F-2FDE-4CE2-8F43-91209B4BC8E5}"/>
              </a:ext>
            </a:extLst>
          </p:cNvPr>
          <p:cNvSpPr txBox="1">
            <a:spLocks/>
          </p:cNvSpPr>
          <p:nvPr/>
        </p:nvSpPr>
        <p:spPr>
          <a:xfrm>
            <a:off x="9804400" y="361933"/>
            <a:ext cx="1987397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Bio</a:t>
            </a:r>
          </a:p>
          <a:p>
            <a:pPr marL="0" marR="0" lvl="0" indent="0" algn="r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F10FD-F907-4D0E-B573-E0683FFC2398}"/>
              </a:ext>
            </a:extLst>
          </p:cNvPr>
          <p:cNvSpPr/>
          <p:nvPr/>
        </p:nvSpPr>
        <p:spPr>
          <a:xfrm>
            <a:off x="7122274" y="1216201"/>
            <a:ext cx="4669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Father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Principal DB Architect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Power BI since 2016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Developer since 1995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SQL Server since 1999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USCG Auxiliary Flotilla Staff Officer</a:t>
            </a:r>
          </a:p>
        </p:txBody>
      </p:sp>
      <p:pic>
        <p:nvPicPr>
          <p:cNvPr id="6148" name="Picture 4" descr="Exam 778: Analyzing and Visualizing Data with Power BI">
            <a:hlinkClick r:id="rId17"/>
            <a:extLst>
              <a:ext uri="{FF2B5EF4-FFF2-40B4-BE49-F238E27FC236}">
                <a16:creationId xmlns:a16="http://schemas.microsoft.com/office/drawing/2014/main" id="{4187437D-323F-4A81-85D0-9BDBF7C4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5" y="3220618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crosoft Certified: Azure Administrator Associate">
            <a:hlinkClick r:id="rId19"/>
            <a:extLst>
              <a:ext uri="{FF2B5EF4-FFF2-40B4-BE49-F238E27FC236}">
                <a16:creationId xmlns:a16="http://schemas.microsoft.com/office/drawing/2014/main" id="{6AF51C46-7411-4A1C-89DE-4E5DFF37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48" y="3220619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icrosoft Certified: Azure AI Engineer Associate">
            <a:hlinkClick r:id="rId21"/>
            <a:extLst>
              <a:ext uri="{FF2B5EF4-FFF2-40B4-BE49-F238E27FC236}">
                <a16:creationId xmlns:a16="http://schemas.microsoft.com/office/drawing/2014/main" id="{AD3D6472-F6D2-4B97-8B73-9A46280F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41" y="3220620"/>
            <a:ext cx="1244041" cy="124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se up of a logo&#10;&#10;Description generated with very high confidence">
            <a:hlinkClick r:id="rId5"/>
            <a:extLst>
              <a:ext uri="{FF2B5EF4-FFF2-40B4-BE49-F238E27FC236}">
                <a16:creationId xmlns:a16="http://schemas.microsoft.com/office/drawing/2014/main" id="{534A5AFF-DD15-4DAD-B7C5-0406FAA7F2E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31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CDF4C6-E138-4A99-AFBE-3D952D00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78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96F2C-0F4A-44BA-BF5D-53EB165E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1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89E198-7C91-46CE-AD14-94EE5A2C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72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D5F69-70DD-480D-9F59-6B4261D1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513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C6B89-58CE-4F2B-91F3-D1923153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226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6C39-DC5E-41B9-B4F7-005582D3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936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20E3-3923-4613-9BC5-53A0B3FF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85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EC200-199B-4BCB-B4CC-3330269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427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20121-513C-4DD5-8A30-7E372793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624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57A7F-CB18-473F-9F66-A12BA8E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9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Add ML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Grant Access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Config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Install Pre-Trained &amp; Open Source ML Models (DNN)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Code in Python and T-SQL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Python Profiling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Real-time scoring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Review Sentiment Results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Bonus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2774"/>
              </a:buClr>
              <a:buSzTx/>
              <a:buFont typeface="Arial" panose="020B0604020202020204" pitchFamily="34" charset="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Resources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Parallelogram 1">
            <a:extLst>
              <a:ext uri="{FF2B5EF4-FFF2-40B4-BE49-F238E27FC236}">
                <a16:creationId xmlns:a16="http://schemas.microsoft.com/office/drawing/2014/main" id="{FDFC8464-1F50-4CA2-98CE-F80586673AAC}"/>
              </a:ext>
            </a:extLst>
          </p:cNvPr>
          <p:cNvSpPr/>
          <p:nvPr/>
        </p:nvSpPr>
        <p:spPr>
          <a:xfrm rot="5400000" flipH="1">
            <a:off x="5679997" y="339902"/>
            <a:ext cx="832006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rgbClr val="008FD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" name="Picture 29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6115F828-E3D5-491D-BE03-7B68C97A64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0" y="6108960"/>
            <a:ext cx="726881" cy="7306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7499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56F2-2425-4AE1-8807-E301DD34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88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B6DC1-A748-47CB-B503-87C3069A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8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34BC-F7BB-481E-B43B-59A4651C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0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D3240-2A1D-4047-8A80-EB86BF91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45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FBB6-72EB-4C02-B696-7C69D8AA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9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D627D-3DAE-4D84-8D1F-376DFB69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"/>
            <a:ext cx="12192000" cy="68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933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09953-F01F-4F8B-9B88-24A7EC19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709612"/>
            <a:ext cx="96678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84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 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Database Project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Version &amp; Source Control</a:t>
            </a:r>
            <a:endParaRPr lang="en-US" sz="2000" kern="1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655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844-B635-4CE9-8B97-A848E69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</a:t>
            </a:r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E2BD538-CCC0-4767-B129-D3E53624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0" y="6386210"/>
            <a:ext cx="1003300" cy="471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5AE27-42FE-461C-87C6-3678EEB8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921676" y="1690688"/>
            <a:ext cx="8348648" cy="46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01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368289D-34D2-445E-B242-0C8B26C6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63303"/>
          <a:stretch/>
        </p:blipFill>
        <p:spPr>
          <a:xfrm>
            <a:off x="-16668" y="-23013"/>
            <a:ext cx="4490678" cy="6878493"/>
          </a:xfrm>
          <a:prstGeom prst="rect">
            <a:avLst/>
          </a:prstGeom>
        </p:spPr>
      </p:pic>
      <p:sp>
        <p:nvSpPr>
          <p:cNvPr id="31" name="Parallelogram 1">
            <a:extLst>
              <a:ext uri="{FF2B5EF4-FFF2-40B4-BE49-F238E27FC236}">
                <a16:creationId xmlns:a16="http://schemas.microsoft.com/office/drawing/2014/main" id="{EA47F289-EE52-4BA1-BB37-83273B571C20}"/>
              </a:ext>
            </a:extLst>
          </p:cNvPr>
          <p:cNvSpPr/>
          <p:nvPr/>
        </p:nvSpPr>
        <p:spPr>
          <a:xfrm flipH="1">
            <a:off x="1255471" y="-33512"/>
            <a:ext cx="3503635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Parallelogram 1">
            <a:extLst>
              <a:ext uri="{FF2B5EF4-FFF2-40B4-BE49-F238E27FC236}">
                <a16:creationId xmlns:a16="http://schemas.microsoft.com/office/drawing/2014/main" id="{297A4E40-62AB-4D87-BF11-54FC05B6E4C6}"/>
              </a:ext>
            </a:extLst>
          </p:cNvPr>
          <p:cNvSpPr/>
          <p:nvPr/>
        </p:nvSpPr>
        <p:spPr>
          <a:xfrm flipH="1">
            <a:off x="970375" y="-36108"/>
            <a:ext cx="3503634" cy="6919832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045E09-89F8-4074-B1E7-5CD9F998D319}"/>
              </a:ext>
            </a:extLst>
          </p:cNvPr>
          <p:cNvSpPr txBox="1">
            <a:spLocks/>
          </p:cNvSpPr>
          <p:nvPr/>
        </p:nvSpPr>
        <p:spPr>
          <a:xfrm>
            <a:off x="4387515" y="1581339"/>
            <a:ext cx="7607927" cy="50248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Tabular Data Stream (TDS)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Load Test Encryption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Dynamic Data Masking (DDM)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 Row-Level Security (RLS)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 Source Control (TFS/Git)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</a:t>
            </a:r>
          </a:p>
          <a:p>
            <a:pPr lvl="0">
              <a:buClr>
                <a:srgbClr val="742774"/>
              </a:buCl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Raffle</a:t>
            </a: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FD457D38-96AE-477D-89FA-0C18AA8E077B}"/>
              </a:ext>
            </a:extLst>
          </p:cNvPr>
          <p:cNvSpPr txBox="1">
            <a:spLocks/>
          </p:cNvSpPr>
          <p:nvPr/>
        </p:nvSpPr>
        <p:spPr>
          <a:xfrm>
            <a:off x="4384040" y="361933"/>
            <a:ext cx="3293110" cy="1329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  <a:lvl2pPr marL="45718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667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850879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229753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585344" indent="-457189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Agenda</a:t>
            </a:r>
          </a:p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722EA-D76C-4C22-84EC-9F3CA93D105A}"/>
              </a:ext>
            </a:extLst>
          </p:cNvPr>
          <p:cNvGrpSpPr/>
          <p:nvPr/>
        </p:nvGrpSpPr>
        <p:grpSpPr>
          <a:xfrm>
            <a:off x="-225156" y="3766679"/>
            <a:ext cx="2823576" cy="3101587"/>
            <a:chOff x="7817743" y="847725"/>
            <a:chExt cx="2709763" cy="3352431"/>
          </a:xfrm>
        </p:grpSpPr>
        <p:sp>
          <p:nvSpPr>
            <p:cNvPr id="2" name="Flowchart: Data 1">
              <a:extLst>
                <a:ext uri="{FF2B5EF4-FFF2-40B4-BE49-F238E27FC236}">
                  <a16:creationId xmlns:a16="http://schemas.microsoft.com/office/drawing/2014/main" id="{1908BD5F-B702-480D-96D6-81D5CB038DE3}"/>
                </a:ext>
              </a:extLst>
            </p:cNvPr>
            <p:cNvSpPr/>
            <p:nvPr/>
          </p:nvSpPr>
          <p:spPr>
            <a:xfrm>
              <a:off x="887730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Data 1">
              <a:extLst>
                <a:ext uri="{FF2B5EF4-FFF2-40B4-BE49-F238E27FC236}">
                  <a16:creationId xmlns:a16="http://schemas.microsoft.com/office/drawing/2014/main" id="{99125E73-AA00-4083-99C2-0E43EB50F259}"/>
                </a:ext>
              </a:extLst>
            </p:cNvPr>
            <p:cNvSpPr/>
            <p:nvPr/>
          </p:nvSpPr>
          <p:spPr>
            <a:xfrm>
              <a:off x="9239250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Data 1">
              <a:extLst>
                <a:ext uri="{FF2B5EF4-FFF2-40B4-BE49-F238E27FC236}">
                  <a16:creationId xmlns:a16="http://schemas.microsoft.com/office/drawing/2014/main" id="{3B6EF9B8-C38E-46CF-A2D6-78FEA0FCA690}"/>
                </a:ext>
              </a:extLst>
            </p:cNvPr>
            <p:cNvSpPr/>
            <p:nvPr/>
          </p:nvSpPr>
          <p:spPr>
            <a:xfrm>
              <a:off x="7817743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Data 1">
              <a:extLst>
                <a:ext uri="{FF2B5EF4-FFF2-40B4-BE49-F238E27FC236}">
                  <a16:creationId xmlns:a16="http://schemas.microsoft.com/office/drawing/2014/main" id="{3294FECF-7F6D-4D5E-9597-F4EA2AC0616B}"/>
                </a:ext>
              </a:extLst>
            </p:cNvPr>
            <p:cNvSpPr/>
            <p:nvPr/>
          </p:nvSpPr>
          <p:spPr>
            <a:xfrm>
              <a:off x="8170047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Data 1">
              <a:extLst>
                <a:ext uri="{FF2B5EF4-FFF2-40B4-BE49-F238E27FC236}">
                  <a16:creationId xmlns:a16="http://schemas.microsoft.com/office/drawing/2014/main" id="{699E651A-96BB-4116-AA14-9AF5884B82BC}"/>
                </a:ext>
              </a:extLst>
            </p:cNvPr>
            <p:cNvSpPr/>
            <p:nvPr/>
          </p:nvSpPr>
          <p:spPr>
            <a:xfrm>
              <a:off x="8522351" y="2559399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8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Data 1">
              <a:extLst>
                <a:ext uri="{FF2B5EF4-FFF2-40B4-BE49-F238E27FC236}">
                  <a16:creationId xmlns:a16="http://schemas.microsoft.com/office/drawing/2014/main" id="{12F5CC0C-9F90-4AD2-A2AA-E0875B4F4608}"/>
                </a:ext>
              </a:extLst>
            </p:cNvPr>
            <p:cNvSpPr/>
            <p:nvPr/>
          </p:nvSpPr>
          <p:spPr>
            <a:xfrm>
              <a:off x="9584531" y="847725"/>
              <a:ext cx="942975" cy="164075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58 h 10058"/>
                <a:gd name="connsiteX1" fmla="*/ 4222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58 h 10058"/>
                <a:gd name="connsiteX1" fmla="*/ 4727 w 10000"/>
                <a:gd name="connsiteY1" fmla="*/ 0 h 10058"/>
                <a:gd name="connsiteX2" fmla="*/ 10000 w 10000"/>
                <a:gd name="connsiteY2" fmla="*/ 58 h 10058"/>
                <a:gd name="connsiteX3" fmla="*/ 8000 w 10000"/>
                <a:gd name="connsiteY3" fmla="*/ 10058 h 10058"/>
                <a:gd name="connsiteX4" fmla="*/ 0 w 10000"/>
                <a:gd name="connsiteY4" fmla="*/ 10058 h 10058"/>
                <a:gd name="connsiteX0" fmla="*/ 0 w 10000"/>
                <a:gd name="connsiteY0" fmla="*/ 10000 h 10000"/>
                <a:gd name="connsiteX1" fmla="*/ 54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016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7218 w 10000"/>
                <a:gd name="connsiteY1" fmla="*/ 15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15"/>
                <a:gd name="connsiteX1" fmla="*/ 7218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167 w 10000"/>
                <a:gd name="connsiteY1" fmla="*/ 30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  <a:gd name="connsiteX0" fmla="*/ 0 w 10000"/>
                <a:gd name="connsiteY0" fmla="*/ 10000 h 10015"/>
                <a:gd name="connsiteX1" fmla="*/ 7217 w 10000"/>
                <a:gd name="connsiteY1" fmla="*/ 15 h 10015"/>
                <a:gd name="connsiteX2" fmla="*/ 10000 w 10000"/>
                <a:gd name="connsiteY2" fmla="*/ 0 h 10015"/>
                <a:gd name="connsiteX3" fmla="*/ 2672 w 10000"/>
                <a:gd name="connsiteY3" fmla="*/ 10015 h 10015"/>
                <a:gd name="connsiteX4" fmla="*/ 0 w 10000"/>
                <a:gd name="connsiteY4" fmla="*/ 10000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15">
                  <a:moveTo>
                    <a:pt x="0" y="10000"/>
                  </a:moveTo>
                  <a:lnTo>
                    <a:pt x="7217" y="15"/>
                  </a:lnTo>
                  <a:lnTo>
                    <a:pt x="10000" y="0"/>
                  </a:lnTo>
                  <a:lnTo>
                    <a:pt x="2672" y="10015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Parallelogram 1">
            <a:extLst>
              <a:ext uri="{FF2B5EF4-FFF2-40B4-BE49-F238E27FC236}">
                <a16:creationId xmlns:a16="http://schemas.microsoft.com/office/drawing/2014/main" id="{548C640F-61ED-4F62-ADE6-ED5BC648B6B4}"/>
              </a:ext>
            </a:extLst>
          </p:cNvPr>
          <p:cNvSpPr/>
          <p:nvPr/>
        </p:nvSpPr>
        <p:spPr>
          <a:xfrm rot="5400000" flipH="1">
            <a:off x="8682395" y="3271939"/>
            <a:ext cx="405686" cy="6823075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54257 w 1416106"/>
              <a:gd name="connsiteY3" fmla="*/ 9177650 h 9191717"/>
              <a:gd name="connsiteX4" fmla="*/ 2394 w 1416106"/>
              <a:gd name="connsiteY4" fmla="*/ 9191717 h 9191717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121008 w 1416106"/>
              <a:gd name="connsiteY3" fmla="*/ 9184177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121008" y="9184177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AFAF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very high confidence">
            <a:hlinkClick r:id="rId7"/>
            <a:extLst>
              <a:ext uri="{FF2B5EF4-FFF2-40B4-BE49-F238E27FC236}">
                <a16:creationId xmlns:a16="http://schemas.microsoft.com/office/drawing/2014/main" id="{135541B7-6FC1-4CC8-95B7-3D24084B6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0928" y="6532092"/>
            <a:ext cx="305953" cy="307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1937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93EAD-C6C1-42C7-9266-0BBA9454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4BDDF-8A9A-4609-86F7-F051EBED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086" y="1334771"/>
            <a:ext cx="8611986" cy="480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DC7653-20CF-4362-8A80-E849BA05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0" y="432"/>
            <a:ext cx="12192770" cy="6857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E397DA-F3D9-46D4-AB06-DC500D2B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04" y="1175769"/>
            <a:ext cx="6494622" cy="4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3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ED4FCD-E54A-44FB-9B88-5BF1590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" y="0"/>
            <a:ext cx="1218815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5E36F-DD2E-4B21-BCCC-FA153417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1" y="1367101"/>
            <a:ext cx="4714875" cy="4123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13D1-C801-448F-B11C-E90DE922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002" y="1895475"/>
            <a:ext cx="324743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40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CF9F9-9B35-4B87-88AC-A28FE698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26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802FE4-C87E-4695-A825-789F862B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E116B-F779-4472-A585-ED4EE18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307" y="1177846"/>
            <a:ext cx="6492698" cy="45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4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E56F-7006-46A1-A860-5BCC5BAC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778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ECFD56-48B8-4058-A769-BE257C95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10012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5051F9-DE2E-413C-A315-FE3BDCE4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TFS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61C861-75F5-49F2-9567-B1AB524CC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200152"/>
            <a:ext cx="366649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Section</a:t>
            </a:r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7BA03AE9-9892-4902-83D6-9FB3CCF401B7}"/>
              </a:ext>
            </a:extLst>
          </p:cNvPr>
          <p:cNvSpPr/>
          <p:nvPr/>
        </p:nvSpPr>
        <p:spPr>
          <a:xfrm>
            <a:off x="4452359" y="2965391"/>
            <a:ext cx="1555334" cy="837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C754D4-827E-4A04-9E0F-D0E6C6EE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C4B4A72-861B-448B-A1A3-B9A43FA9B73C}"/>
              </a:ext>
            </a:extLst>
          </p:cNvPr>
          <p:cNvGrpSpPr/>
          <p:nvPr/>
        </p:nvGrpSpPr>
        <p:grpSpPr>
          <a:xfrm>
            <a:off x="295101" y="975359"/>
            <a:ext cx="3009581" cy="4347173"/>
            <a:chOff x="1529541" y="982979"/>
            <a:chExt cx="3009581" cy="43471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3B3E79-6862-4BCF-923A-95FE854A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9541" y="982979"/>
              <a:ext cx="3009581" cy="434717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78F5C9-024E-4E43-8CA1-F7C5D4D97007}"/>
                </a:ext>
              </a:extLst>
            </p:cNvPr>
            <p:cNvSpPr/>
            <p:nvPr/>
          </p:nvSpPr>
          <p:spPr>
            <a:xfrm>
              <a:off x="1682750" y="2527300"/>
              <a:ext cx="527050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BFF63-60FB-46AE-B7A8-59FFCDB68D51}"/>
                </a:ext>
              </a:extLst>
            </p:cNvPr>
            <p:cNvSpPr/>
            <p:nvPr/>
          </p:nvSpPr>
          <p:spPr>
            <a:xfrm>
              <a:off x="1883568" y="2710656"/>
              <a:ext cx="347663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2E133-CD63-4FB1-8A19-664AF3103D19}"/>
                </a:ext>
              </a:extLst>
            </p:cNvPr>
            <p:cNvSpPr/>
            <p:nvPr/>
          </p:nvSpPr>
          <p:spPr>
            <a:xfrm>
              <a:off x="1787525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7C4A6E-C261-4800-AC36-B90743D0AC30}"/>
              </a:ext>
            </a:extLst>
          </p:cNvPr>
          <p:cNvGrpSpPr/>
          <p:nvPr/>
        </p:nvGrpSpPr>
        <p:grpSpPr>
          <a:xfrm>
            <a:off x="3457891" y="975359"/>
            <a:ext cx="3009581" cy="4347173"/>
            <a:chOff x="5373975" y="982979"/>
            <a:chExt cx="3009581" cy="43471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34F457-C0E1-4021-B414-A814CB0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3975" y="982979"/>
              <a:ext cx="3009581" cy="43471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069A80-F7D9-4C3E-BFC4-4955642675BA}"/>
                </a:ext>
              </a:extLst>
            </p:cNvPr>
            <p:cNvSpPr/>
            <p:nvPr/>
          </p:nvSpPr>
          <p:spPr>
            <a:xfrm>
              <a:off x="5626101" y="2021681"/>
              <a:ext cx="25717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537FD9-1E43-4FE1-B479-DE5B9659F7BA}"/>
                </a:ext>
              </a:extLst>
            </p:cNvPr>
            <p:cNvSpPr/>
            <p:nvPr/>
          </p:nvSpPr>
          <p:spPr>
            <a:xfrm>
              <a:off x="5702301" y="2527300"/>
              <a:ext cx="384174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AB4DBD-5D38-4233-948F-158F3ACAC48C}"/>
                </a:ext>
              </a:extLst>
            </p:cNvPr>
            <p:cNvSpPr/>
            <p:nvPr/>
          </p:nvSpPr>
          <p:spPr>
            <a:xfrm>
              <a:off x="5821364" y="2666206"/>
              <a:ext cx="217486" cy="889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BDD42C-D852-4F16-8C12-4C40A6A8DD22}"/>
                </a:ext>
              </a:extLst>
            </p:cNvPr>
            <p:cNvSpPr/>
            <p:nvPr/>
          </p:nvSpPr>
          <p:spPr>
            <a:xfrm>
              <a:off x="5930107" y="2799556"/>
              <a:ext cx="696118" cy="14358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B78F81-0B8C-48BE-8FB2-86E9D7824367}"/>
                </a:ext>
              </a:extLst>
            </p:cNvPr>
            <p:cNvSpPr/>
            <p:nvPr/>
          </p:nvSpPr>
          <p:spPr>
            <a:xfrm>
              <a:off x="5930107" y="4279900"/>
              <a:ext cx="1554162" cy="3373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6B11C8-65AF-4A26-AE72-3179CC112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681" y="975359"/>
            <a:ext cx="3009581" cy="43471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9C618D-D41B-418B-9C9F-4EAD68589E08}"/>
              </a:ext>
            </a:extLst>
          </p:cNvPr>
          <p:cNvSpPr/>
          <p:nvPr/>
        </p:nvSpPr>
        <p:spPr>
          <a:xfrm>
            <a:off x="6872316" y="2014061"/>
            <a:ext cx="257176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AFA687-9088-4F0D-9869-461B53A3A1CF}"/>
              </a:ext>
            </a:extLst>
          </p:cNvPr>
          <p:cNvSpPr/>
          <p:nvPr/>
        </p:nvSpPr>
        <p:spPr>
          <a:xfrm>
            <a:off x="7052222" y="2519679"/>
            <a:ext cx="1063077" cy="10191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21BAF-7438-4A3F-B1D6-178A6398CC1C}"/>
              </a:ext>
            </a:extLst>
          </p:cNvPr>
          <p:cNvSpPr/>
          <p:nvPr/>
        </p:nvSpPr>
        <p:spPr>
          <a:xfrm>
            <a:off x="7052222" y="3718243"/>
            <a:ext cx="1391691" cy="89138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220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9EF79-7A29-43F5-A765-943AD4A6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F3A8F-EA44-4ABA-8CD3-947629D22EB8}"/>
              </a:ext>
            </a:extLst>
          </p:cNvPr>
          <p:cNvSpPr/>
          <p:nvPr/>
        </p:nvSpPr>
        <p:spPr>
          <a:xfrm>
            <a:off x="9653615" y="14139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65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7FC51-1669-487A-8EE3-7F9BAE2C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"/>
            <a:ext cx="12192000" cy="6857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2F4C5-F60E-4235-917B-29E12B35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4" y="1585461"/>
            <a:ext cx="3625851" cy="368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CC58D7-D38E-43CC-AE3B-06F634D8E5D8}"/>
              </a:ext>
            </a:extLst>
          </p:cNvPr>
          <p:cNvSpPr/>
          <p:nvPr/>
        </p:nvSpPr>
        <p:spPr>
          <a:xfrm>
            <a:off x="4808565" y="233473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90105-F0A1-4C51-94AE-3843325D1403}"/>
              </a:ext>
            </a:extLst>
          </p:cNvPr>
          <p:cNvSpPr/>
          <p:nvPr/>
        </p:nvSpPr>
        <p:spPr>
          <a:xfrm>
            <a:off x="4808565" y="2610961"/>
            <a:ext cx="903260" cy="6878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4DB60-F69F-42CB-B50F-318F7603105A}"/>
              </a:ext>
            </a:extLst>
          </p:cNvPr>
          <p:cNvSpPr/>
          <p:nvPr/>
        </p:nvSpPr>
        <p:spPr>
          <a:xfrm>
            <a:off x="4808565" y="3839686"/>
            <a:ext cx="364303" cy="8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4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ile Hyperlink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29440</TotalTime>
  <Words>4905</Words>
  <Application>Microsoft Office PowerPoint</Application>
  <PresentationFormat>Widescreen</PresentationFormat>
  <Paragraphs>897</Paragraphs>
  <Slides>180</Slides>
  <Notes>115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180</vt:i4>
      </vt:variant>
    </vt:vector>
  </HeadingPairs>
  <TitlesOfParts>
    <vt:vector size="198" baseType="lpstr">
      <vt:lpstr>Microsoft YaHei Light</vt:lpstr>
      <vt:lpstr>Arial</vt:lpstr>
      <vt:lpstr>Calibri</vt:lpstr>
      <vt:lpstr>Calibri Light</vt:lpstr>
      <vt:lpstr>Century Gothic</vt:lpstr>
      <vt:lpstr>Consolas</vt:lpstr>
      <vt:lpstr>Gill Sans</vt:lpstr>
      <vt:lpstr>Gotham Light</vt:lpstr>
      <vt:lpstr>Open Sans</vt:lpstr>
      <vt:lpstr>Segoe UI</vt:lpstr>
      <vt:lpstr>Segoe UI (Body)</vt:lpstr>
      <vt:lpstr>Segoe UI Light</vt:lpstr>
      <vt:lpstr>Segoe UI Semibold</vt:lpstr>
      <vt:lpstr>Segoe UI Semilight</vt:lpstr>
      <vt:lpstr>Office Theme</vt:lpstr>
      <vt:lpstr>1_PASS 2013_SpeakerTemplate_16x9</vt:lpstr>
      <vt:lpstr>2_Office Theme</vt:lpstr>
      <vt:lpstr>1_Office Theme</vt:lpstr>
      <vt:lpstr>PowerPoint Presentation</vt:lpstr>
      <vt:lpstr>PowerPoint Presentation</vt:lpstr>
      <vt:lpstr>Please silence cell 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DEMO 1</vt:lpstr>
      <vt:lpstr>Force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2</vt:lpstr>
      <vt:lpstr>Load Test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3</vt:lpstr>
      <vt:lpstr>Hack DDM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4</vt:lpstr>
      <vt:lpstr>Hack RLS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5</vt:lpstr>
      <vt:lpstr>DB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6</vt:lpstr>
      <vt:lpstr>SQL ML /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Session evaluations Your feedback is important and valuable.</vt:lpstr>
      <vt:lpstr>Sponsor</vt:lpstr>
      <vt:lpstr>Thank You  Hit me 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[DBA-Adv]_HiramFleitas_Hack_Protect_Predict_SQLServer_LearnThem</dc:title>
  <dc:creator>Hiram Fleitas</dc:creator>
  <cp:keywords>Security, Load Test, Machine Learning, Source Control</cp:keywords>
  <cp:lastModifiedBy>Hiram Fleitas</cp:lastModifiedBy>
  <cp:revision>969</cp:revision>
  <dcterms:created xsi:type="dcterms:W3CDTF">2017-11-06T18:43:48Z</dcterms:created>
  <dcterms:modified xsi:type="dcterms:W3CDTF">2019-06-02T03:14:52Z</dcterms:modified>
  <cp:category>SQLServer</cp:category>
  <cp:contentStatus/>
</cp:coreProperties>
</file>